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18"/>
  </p:notesMasterIdLst>
  <p:handoutMasterIdLst>
    <p:handoutMasterId r:id="rId19"/>
  </p:handoutMasterIdLst>
  <p:sldIdLst>
    <p:sldId id="668" r:id="rId2"/>
    <p:sldId id="646" r:id="rId3"/>
    <p:sldId id="650" r:id="rId4"/>
    <p:sldId id="649" r:id="rId5"/>
    <p:sldId id="659" r:id="rId6"/>
    <p:sldId id="660" r:id="rId7"/>
    <p:sldId id="662" r:id="rId8"/>
    <p:sldId id="259" r:id="rId9"/>
    <p:sldId id="663" r:id="rId10"/>
    <p:sldId id="664" r:id="rId11"/>
    <p:sldId id="665" r:id="rId12"/>
    <p:sldId id="263" r:id="rId13"/>
    <p:sldId id="666" r:id="rId14"/>
    <p:sldId id="651" r:id="rId15"/>
    <p:sldId id="670" r:id="rId16"/>
    <p:sldId id="671"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6775B27-7E1F-4692-B894-DCFE737B0BAE}"/>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(294)</a:t>
            </a:r>
          </a:p>
        </p:txBody>
      </p:sp>
      <p:sp>
        <p:nvSpPr>
          <p:cNvPr id="3" name="Date Placeholder 2">
            <a:extLst>
              <a:ext uri="{FF2B5EF4-FFF2-40B4-BE49-F238E27FC236}">
                <a16:creationId xmlns:a16="http://schemas.microsoft.com/office/drawing/2014/main" id="{D6DB2EB9-5730-40A0-BB20-3C9657D1E135}"/>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1/26/2022 pm</a:t>
            </a:r>
          </a:p>
        </p:txBody>
      </p:sp>
      <p:sp>
        <p:nvSpPr>
          <p:cNvPr id="4" name="Footer Placeholder 3">
            <a:extLst>
              <a:ext uri="{FF2B5EF4-FFF2-40B4-BE49-F238E27FC236}">
                <a16:creationId xmlns:a16="http://schemas.microsoft.com/office/drawing/2014/main" id="{B6320C7D-D12C-4370-AC33-1614CA920571}"/>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B5545B55-F46C-4BCB-8549-94A293B30B61}"/>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A31638A9-C179-44E5-A11C-8FFA2118BD1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863657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(294)</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1/26/2022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49DD03DC-C858-4A77-ABF9-BC9992AAD90F}" type="slidenum">
              <a:rPr lang="en-US" smtClean="0"/>
              <a:t>‹#›</a:t>
            </a:fld>
            <a:endParaRPr lang="en-US"/>
          </a:p>
        </p:txBody>
      </p:sp>
    </p:spTree>
    <p:extLst>
      <p:ext uri="{BB962C8B-B14F-4D97-AF65-F5344CB8AC3E}">
        <p14:creationId xmlns:p14="http://schemas.microsoft.com/office/powerpoint/2010/main" val="462971571"/>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589088" y="1239838"/>
            <a:ext cx="4465637" cy="3349625"/>
          </a:xfrm>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66576">
              <a:defRPr/>
            </a:pPr>
            <a:fld id="{3A2689A8-E41D-467B-AEB3-55083B4F0B98}" type="slidenum">
              <a:rPr lang="en-US">
                <a:solidFill>
                  <a:prstClr val="black"/>
                </a:solidFill>
                <a:latin typeface="Calibri" panose="020F0502020204030204"/>
              </a:rPr>
              <a:pPr defTabSz="966576">
                <a:defRPr/>
              </a:pPr>
              <a:t>7</a:t>
            </a:fld>
            <a:endParaRPr lang="en-US">
              <a:solidFill>
                <a:prstClr val="black"/>
              </a:solidFill>
              <a:latin typeface="Calibri" panose="020F0502020204030204"/>
            </a:endParaRPr>
          </a:p>
        </p:txBody>
      </p:sp>
      <p:sp>
        <p:nvSpPr>
          <p:cNvPr id="2" name="Date Placeholder 1">
            <a:extLst>
              <a:ext uri="{FF2B5EF4-FFF2-40B4-BE49-F238E27FC236}">
                <a16:creationId xmlns:a16="http://schemas.microsoft.com/office/drawing/2014/main" id="{D72A960B-02FB-46DC-96BB-0ACEAC79FA51}"/>
              </a:ext>
            </a:extLst>
          </p:cNvPr>
          <p:cNvSpPr>
            <a:spLocks noGrp="1"/>
          </p:cNvSpPr>
          <p:nvPr>
            <p:ph type="dt" idx="1"/>
          </p:nvPr>
        </p:nvSpPr>
        <p:spPr/>
        <p:txBody>
          <a:bodyPr/>
          <a:lstStyle/>
          <a:p>
            <a:r>
              <a:rPr lang="en-US"/>
              <a:t>1/26/2022 pm</a:t>
            </a:r>
          </a:p>
        </p:txBody>
      </p:sp>
      <p:sp>
        <p:nvSpPr>
          <p:cNvPr id="3" name="Footer Placeholder 2">
            <a:extLst>
              <a:ext uri="{FF2B5EF4-FFF2-40B4-BE49-F238E27FC236}">
                <a16:creationId xmlns:a16="http://schemas.microsoft.com/office/drawing/2014/main" id="{9E78473B-6746-4843-B365-B8D7E704A43E}"/>
              </a:ext>
            </a:extLst>
          </p:cNvPr>
          <p:cNvSpPr>
            <a:spLocks noGrp="1"/>
          </p:cNvSpPr>
          <p:nvPr>
            <p:ph type="ftr" sz="quarter" idx="4"/>
          </p:nvPr>
        </p:nvSpPr>
        <p:spPr/>
        <p:txBody>
          <a:bodyPr/>
          <a:lstStyle/>
          <a:p>
            <a:r>
              <a:rPr lang="en-US"/>
              <a:t>Micky Galloway</a:t>
            </a:r>
          </a:p>
        </p:txBody>
      </p:sp>
      <p:sp>
        <p:nvSpPr>
          <p:cNvPr id="4" name="Header Placeholder 3">
            <a:extLst>
              <a:ext uri="{FF2B5EF4-FFF2-40B4-BE49-F238E27FC236}">
                <a16:creationId xmlns:a16="http://schemas.microsoft.com/office/drawing/2014/main" id="{28668E34-7DDF-4D59-A396-3F366C9F42D5}"/>
              </a:ext>
            </a:extLst>
          </p:cNvPr>
          <p:cNvSpPr>
            <a:spLocks noGrp="1"/>
          </p:cNvSpPr>
          <p:nvPr>
            <p:ph type="hdr" sz="quarter"/>
          </p:nvPr>
        </p:nvSpPr>
        <p:spPr/>
        <p:txBody>
          <a:bodyPr/>
          <a:lstStyle/>
          <a:p>
            <a:r>
              <a:rPr lang="en-US"/>
              <a:t>Class – The Life Of Christ (294)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xfrm>
            <a:off x="1589088" y="1239838"/>
            <a:ext cx="4465637" cy="3349625"/>
          </a:xfrm>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66576">
              <a:defRPr/>
            </a:pPr>
            <a:fld id="{C914E041-4A0C-4EC6-8A38-5EBCA6239DD2}" type="slidenum">
              <a:rPr lang="en-US">
                <a:solidFill>
                  <a:prstClr val="black"/>
                </a:solidFill>
                <a:latin typeface="Calibri" panose="020F0502020204030204"/>
              </a:rPr>
              <a:pPr defTabSz="966576">
                <a:defRPr/>
              </a:pPr>
              <a:t>8</a:t>
            </a:fld>
            <a:endParaRPr lang="en-US">
              <a:solidFill>
                <a:prstClr val="black"/>
              </a:solidFill>
              <a:latin typeface="Calibri" panose="020F0502020204030204"/>
            </a:endParaRPr>
          </a:p>
        </p:txBody>
      </p:sp>
      <p:sp>
        <p:nvSpPr>
          <p:cNvPr id="2" name="Date Placeholder 1">
            <a:extLst>
              <a:ext uri="{FF2B5EF4-FFF2-40B4-BE49-F238E27FC236}">
                <a16:creationId xmlns:a16="http://schemas.microsoft.com/office/drawing/2014/main" id="{025AE60A-6924-45E0-9803-2F1548299279}"/>
              </a:ext>
            </a:extLst>
          </p:cNvPr>
          <p:cNvSpPr>
            <a:spLocks noGrp="1"/>
          </p:cNvSpPr>
          <p:nvPr>
            <p:ph type="dt" idx="1"/>
          </p:nvPr>
        </p:nvSpPr>
        <p:spPr/>
        <p:txBody>
          <a:bodyPr/>
          <a:lstStyle/>
          <a:p>
            <a:r>
              <a:rPr lang="en-US"/>
              <a:t>1/26/2022 pm</a:t>
            </a:r>
          </a:p>
        </p:txBody>
      </p:sp>
      <p:sp>
        <p:nvSpPr>
          <p:cNvPr id="3" name="Footer Placeholder 2">
            <a:extLst>
              <a:ext uri="{FF2B5EF4-FFF2-40B4-BE49-F238E27FC236}">
                <a16:creationId xmlns:a16="http://schemas.microsoft.com/office/drawing/2014/main" id="{0F9AA0DF-8DA7-4E49-AE26-F9BF0BCD3F30}"/>
              </a:ext>
            </a:extLst>
          </p:cNvPr>
          <p:cNvSpPr>
            <a:spLocks noGrp="1"/>
          </p:cNvSpPr>
          <p:nvPr>
            <p:ph type="ftr" sz="quarter" idx="4"/>
          </p:nvPr>
        </p:nvSpPr>
        <p:spPr/>
        <p:txBody>
          <a:bodyPr/>
          <a:lstStyle/>
          <a:p>
            <a:r>
              <a:rPr lang="en-US"/>
              <a:t>Micky Galloway</a:t>
            </a:r>
          </a:p>
        </p:txBody>
      </p:sp>
      <p:sp>
        <p:nvSpPr>
          <p:cNvPr id="4" name="Header Placeholder 3">
            <a:extLst>
              <a:ext uri="{FF2B5EF4-FFF2-40B4-BE49-F238E27FC236}">
                <a16:creationId xmlns:a16="http://schemas.microsoft.com/office/drawing/2014/main" id="{387BF488-8939-480B-9E88-863C82DF0669}"/>
              </a:ext>
            </a:extLst>
          </p:cNvPr>
          <p:cNvSpPr>
            <a:spLocks noGrp="1"/>
          </p:cNvSpPr>
          <p:nvPr>
            <p:ph type="hdr" sz="quarter"/>
          </p:nvPr>
        </p:nvSpPr>
        <p:spPr/>
        <p:txBody>
          <a:bodyPr/>
          <a:lstStyle/>
          <a:p>
            <a:r>
              <a:rPr lang="en-US"/>
              <a:t>Class – The Life Of Christ (294)</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1589088" y="1239838"/>
            <a:ext cx="4465637" cy="3349625"/>
          </a:xfrm>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66576">
              <a:defRPr/>
            </a:pPr>
            <a:fld id="{70B9C8E7-372F-437B-8EDB-2293A07423D2}" type="slidenum">
              <a:rPr lang="en-US">
                <a:solidFill>
                  <a:prstClr val="black"/>
                </a:solidFill>
                <a:latin typeface="Calibri" panose="020F0502020204030204"/>
              </a:rPr>
              <a:pPr defTabSz="966576">
                <a:defRPr/>
              </a:pPr>
              <a:t>9</a:t>
            </a:fld>
            <a:endParaRPr lang="en-US">
              <a:solidFill>
                <a:prstClr val="black"/>
              </a:solidFill>
              <a:latin typeface="Calibri" panose="020F0502020204030204"/>
            </a:endParaRPr>
          </a:p>
        </p:txBody>
      </p:sp>
      <p:sp>
        <p:nvSpPr>
          <p:cNvPr id="2" name="Date Placeholder 1">
            <a:extLst>
              <a:ext uri="{FF2B5EF4-FFF2-40B4-BE49-F238E27FC236}">
                <a16:creationId xmlns:a16="http://schemas.microsoft.com/office/drawing/2014/main" id="{BFBE3EBC-0ECB-43D1-A01E-C19F6401C138}"/>
              </a:ext>
            </a:extLst>
          </p:cNvPr>
          <p:cNvSpPr>
            <a:spLocks noGrp="1"/>
          </p:cNvSpPr>
          <p:nvPr>
            <p:ph type="dt" idx="1"/>
          </p:nvPr>
        </p:nvSpPr>
        <p:spPr/>
        <p:txBody>
          <a:bodyPr/>
          <a:lstStyle/>
          <a:p>
            <a:r>
              <a:rPr lang="en-US"/>
              <a:t>1/26/2022 pm</a:t>
            </a:r>
          </a:p>
        </p:txBody>
      </p:sp>
      <p:sp>
        <p:nvSpPr>
          <p:cNvPr id="3" name="Footer Placeholder 2">
            <a:extLst>
              <a:ext uri="{FF2B5EF4-FFF2-40B4-BE49-F238E27FC236}">
                <a16:creationId xmlns:a16="http://schemas.microsoft.com/office/drawing/2014/main" id="{30F2DB66-6CF7-44D8-A910-AA38CF7407E0}"/>
              </a:ext>
            </a:extLst>
          </p:cNvPr>
          <p:cNvSpPr>
            <a:spLocks noGrp="1"/>
          </p:cNvSpPr>
          <p:nvPr>
            <p:ph type="ftr" sz="quarter" idx="4"/>
          </p:nvPr>
        </p:nvSpPr>
        <p:spPr/>
        <p:txBody>
          <a:bodyPr/>
          <a:lstStyle/>
          <a:p>
            <a:r>
              <a:rPr lang="en-US"/>
              <a:t>Micky Galloway</a:t>
            </a:r>
          </a:p>
        </p:txBody>
      </p:sp>
      <p:sp>
        <p:nvSpPr>
          <p:cNvPr id="4" name="Header Placeholder 3">
            <a:extLst>
              <a:ext uri="{FF2B5EF4-FFF2-40B4-BE49-F238E27FC236}">
                <a16:creationId xmlns:a16="http://schemas.microsoft.com/office/drawing/2014/main" id="{3F0C468A-FA17-4DA9-86FE-1D50078595A3}"/>
              </a:ext>
            </a:extLst>
          </p:cNvPr>
          <p:cNvSpPr>
            <a:spLocks noGrp="1"/>
          </p:cNvSpPr>
          <p:nvPr>
            <p:ph type="hdr" sz="quarter"/>
          </p:nvPr>
        </p:nvSpPr>
        <p:spPr/>
        <p:txBody>
          <a:bodyPr/>
          <a:lstStyle/>
          <a:p>
            <a:r>
              <a:rPr lang="en-US"/>
              <a:t>Class – The Life Of Christ (294)</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xfrm>
            <a:off x="1589088" y="1239838"/>
            <a:ext cx="4465637" cy="3349625"/>
          </a:xfrm>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66576">
              <a:defRPr/>
            </a:pPr>
            <a:fld id="{29EF7B2D-4484-4648-B63F-FA0CB9670527}" type="slidenum">
              <a:rPr lang="en-US">
                <a:solidFill>
                  <a:prstClr val="black"/>
                </a:solidFill>
                <a:latin typeface="Calibri" panose="020F0502020204030204"/>
              </a:rPr>
              <a:pPr defTabSz="966576">
                <a:defRPr/>
              </a:pPr>
              <a:t>10</a:t>
            </a:fld>
            <a:endParaRPr lang="en-US">
              <a:solidFill>
                <a:prstClr val="black"/>
              </a:solidFill>
              <a:latin typeface="Calibri" panose="020F0502020204030204"/>
            </a:endParaRPr>
          </a:p>
        </p:txBody>
      </p:sp>
      <p:sp>
        <p:nvSpPr>
          <p:cNvPr id="2" name="Date Placeholder 1">
            <a:extLst>
              <a:ext uri="{FF2B5EF4-FFF2-40B4-BE49-F238E27FC236}">
                <a16:creationId xmlns:a16="http://schemas.microsoft.com/office/drawing/2014/main" id="{8EA76120-44B6-4515-B53C-21A0E547EBE6}"/>
              </a:ext>
            </a:extLst>
          </p:cNvPr>
          <p:cNvSpPr>
            <a:spLocks noGrp="1"/>
          </p:cNvSpPr>
          <p:nvPr>
            <p:ph type="dt" idx="1"/>
          </p:nvPr>
        </p:nvSpPr>
        <p:spPr/>
        <p:txBody>
          <a:bodyPr/>
          <a:lstStyle/>
          <a:p>
            <a:r>
              <a:rPr lang="en-US"/>
              <a:t>1/26/2022 pm</a:t>
            </a:r>
          </a:p>
        </p:txBody>
      </p:sp>
      <p:sp>
        <p:nvSpPr>
          <p:cNvPr id="3" name="Footer Placeholder 2">
            <a:extLst>
              <a:ext uri="{FF2B5EF4-FFF2-40B4-BE49-F238E27FC236}">
                <a16:creationId xmlns:a16="http://schemas.microsoft.com/office/drawing/2014/main" id="{35C675B4-01D1-48CA-867C-41974AF700DA}"/>
              </a:ext>
            </a:extLst>
          </p:cNvPr>
          <p:cNvSpPr>
            <a:spLocks noGrp="1"/>
          </p:cNvSpPr>
          <p:nvPr>
            <p:ph type="ftr" sz="quarter" idx="4"/>
          </p:nvPr>
        </p:nvSpPr>
        <p:spPr/>
        <p:txBody>
          <a:bodyPr/>
          <a:lstStyle/>
          <a:p>
            <a:r>
              <a:rPr lang="en-US"/>
              <a:t>Micky Galloway</a:t>
            </a:r>
          </a:p>
        </p:txBody>
      </p:sp>
      <p:sp>
        <p:nvSpPr>
          <p:cNvPr id="4" name="Header Placeholder 3">
            <a:extLst>
              <a:ext uri="{FF2B5EF4-FFF2-40B4-BE49-F238E27FC236}">
                <a16:creationId xmlns:a16="http://schemas.microsoft.com/office/drawing/2014/main" id="{D99AF44B-699F-4529-8C7F-9B6998F36D2C}"/>
              </a:ext>
            </a:extLst>
          </p:cNvPr>
          <p:cNvSpPr>
            <a:spLocks noGrp="1"/>
          </p:cNvSpPr>
          <p:nvPr>
            <p:ph type="hdr" sz="quarter"/>
          </p:nvPr>
        </p:nvSpPr>
        <p:spPr/>
        <p:txBody>
          <a:bodyPr/>
          <a:lstStyle/>
          <a:p>
            <a:r>
              <a:rPr lang="en-US"/>
              <a:t>Class – The Life Of Christ (294)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1589088" y="1239838"/>
            <a:ext cx="4465637" cy="3349625"/>
          </a:xfrm>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66576">
              <a:defRPr/>
            </a:pPr>
            <a:fld id="{4E06A053-C535-44BC-B5DA-34D69F2DD1E6}" type="slidenum">
              <a:rPr lang="en-US">
                <a:solidFill>
                  <a:prstClr val="black"/>
                </a:solidFill>
                <a:latin typeface="Calibri" panose="020F0502020204030204"/>
              </a:rPr>
              <a:pPr defTabSz="966576">
                <a:defRPr/>
              </a:pPr>
              <a:t>11</a:t>
            </a:fld>
            <a:endParaRPr lang="en-US">
              <a:solidFill>
                <a:prstClr val="black"/>
              </a:solidFill>
              <a:latin typeface="Calibri" panose="020F0502020204030204"/>
            </a:endParaRPr>
          </a:p>
        </p:txBody>
      </p:sp>
      <p:sp>
        <p:nvSpPr>
          <p:cNvPr id="2" name="Date Placeholder 1">
            <a:extLst>
              <a:ext uri="{FF2B5EF4-FFF2-40B4-BE49-F238E27FC236}">
                <a16:creationId xmlns:a16="http://schemas.microsoft.com/office/drawing/2014/main" id="{126C36D6-9EFB-4696-8104-C2A177A9806C}"/>
              </a:ext>
            </a:extLst>
          </p:cNvPr>
          <p:cNvSpPr>
            <a:spLocks noGrp="1"/>
          </p:cNvSpPr>
          <p:nvPr>
            <p:ph type="dt" idx="1"/>
          </p:nvPr>
        </p:nvSpPr>
        <p:spPr/>
        <p:txBody>
          <a:bodyPr/>
          <a:lstStyle/>
          <a:p>
            <a:r>
              <a:rPr lang="en-US"/>
              <a:t>1/26/2022 pm</a:t>
            </a:r>
          </a:p>
        </p:txBody>
      </p:sp>
      <p:sp>
        <p:nvSpPr>
          <p:cNvPr id="3" name="Footer Placeholder 2">
            <a:extLst>
              <a:ext uri="{FF2B5EF4-FFF2-40B4-BE49-F238E27FC236}">
                <a16:creationId xmlns:a16="http://schemas.microsoft.com/office/drawing/2014/main" id="{030C9AAD-5D73-406E-A641-BB87184CBB55}"/>
              </a:ext>
            </a:extLst>
          </p:cNvPr>
          <p:cNvSpPr>
            <a:spLocks noGrp="1"/>
          </p:cNvSpPr>
          <p:nvPr>
            <p:ph type="ftr" sz="quarter" idx="4"/>
          </p:nvPr>
        </p:nvSpPr>
        <p:spPr/>
        <p:txBody>
          <a:bodyPr/>
          <a:lstStyle/>
          <a:p>
            <a:r>
              <a:rPr lang="en-US"/>
              <a:t>Micky Galloway</a:t>
            </a:r>
          </a:p>
        </p:txBody>
      </p:sp>
      <p:sp>
        <p:nvSpPr>
          <p:cNvPr id="4" name="Header Placeholder 3">
            <a:extLst>
              <a:ext uri="{FF2B5EF4-FFF2-40B4-BE49-F238E27FC236}">
                <a16:creationId xmlns:a16="http://schemas.microsoft.com/office/drawing/2014/main" id="{0A58B8F5-B2C6-4199-A7A2-218932569E9C}"/>
              </a:ext>
            </a:extLst>
          </p:cNvPr>
          <p:cNvSpPr>
            <a:spLocks noGrp="1"/>
          </p:cNvSpPr>
          <p:nvPr>
            <p:ph type="hdr" sz="quarter"/>
          </p:nvPr>
        </p:nvSpPr>
        <p:spPr/>
        <p:txBody>
          <a:bodyPr/>
          <a:lstStyle/>
          <a:p>
            <a:r>
              <a:rPr lang="en-US"/>
              <a:t>Class – The Life Of Christ (294)</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1589088" y="1239838"/>
            <a:ext cx="4465637" cy="3349625"/>
          </a:xfrm>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66576">
              <a:defRPr/>
            </a:pPr>
            <a:fld id="{E72FF57E-267F-42D2-8C21-BB1C50513675}" type="slidenum">
              <a:rPr lang="en-US">
                <a:solidFill>
                  <a:prstClr val="black"/>
                </a:solidFill>
                <a:latin typeface="Calibri" panose="020F0502020204030204"/>
              </a:rPr>
              <a:pPr defTabSz="966576">
                <a:defRPr/>
              </a:pPr>
              <a:t>12</a:t>
            </a:fld>
            <a:endParaRPr lang="en-US">
              <a:solidFill>
                <a:prstClr val="black"/>
              </a:solidFill>
              <a:latin typeface="Calibri" panose="020F0502020204030204"/>
            </a:endParaRPr>
          </a:p>
        </p:txBody>
      </p:sp>
      <p:sp>
        <p:nvSpPr>
          <p:cNvPr id="2" name="Date Placeholder 1">
            <a:extLst>
              <a:ext uri="{FF2B5EF4-FFF2-40B4-BE49-F238E27FC236}">
                <a16:creationId xmlns:a16="http://schemas.microsoft.com/office/drawing/2014/main" id="{37D63A4F-4918-4158-8FAD-C3607E1A99C4}"/>
              </a:ext>
            </a:extLst>
          </p:cNvPr>
          <p:cNvSpPr>
            <a:spLocks noGrp="1"/>
          </p:cNvSpPr>
          <p:nvPr>
            <p:ph type="dt" idx="1"/>
          </p:nvPr>
        </p:nvSpPr>
        <p:spPr/>
        <p:txBody>
          <a:bodyPr/>
          <a:lstStyle/>
          <a:p>
            <a:r>
              <a:rPr lang="en-US"/>
              <a:t>1/26/2022 pm</a:t>
            </a:r>
          </a:p>
        </p:txBody>
      </p:sp>
      <p:sp>
        <p:nvSpPr>
          <p:cNvPr id="3" name="Footer Placeholder 2">
            <a:extLst>
              <a:ext uri="{FF2B5EF4-FFF2-40B4-BE49-F238E27FC236}">
                <a16:creationId xmlns:a16="http://schemas.microsoft.com/office/drawing/2014/main" id="{91E4F4E6-0DFD-4AF0-BB06-6C78EC8B8B8F}"/>
              </a:ext>
            </a:extLst>
          </p:cNvPr>
          <p:cNvSpPr>
            <a:spLocks noGrp="1"/>
          </p:cNvSpPr>
          <p:nvPr>
            <p:ph type="ftr" sz="quarter" idx="4"/>
          </p:nvPr>
        </p:nvSpPr>
        <p:spPr/>
        <p:txBody>
          <a:bodyPr/>
          <a:lstStyle/>
          <a:p>
            <a:r>
              <a:rPr lang="en-US"/>
              <a:t>Micky Galloway</a:t>
            </a:r>
          </a:p>
        </p:txBody>
      </p:sp>
      <p:sp>
        <p:nvSpPr>
          <p:cNvPr id="4" name="Header Placeholder 3">
            <a:extLst>
              <a:ext uri="{FF2B5EF4-FFF2-40B4-BE49-F238E27FC236}">
                <a16:creationId xmlns:a16="http://schemas.microsoft.com/office/drawing/2014/main" id="{8311A951-EEB1-47C6-9982-454E63D7CBCF}"/>
              </a:ext>
            </a:extLst>
          </p:cNvPr>
          <p:cNvSpPr>
            <a:spLocks noGrp="1"/>
          </p:cNvSpPr>
          <p:nvPr>
            <p:ph type="hdr" sz="quarter"/>
          </p:nvPr>
        </p:nvSpPr>
        <p:spPr/>
        <p:txBody>
          <a:bodyPr/>
          <a:lstStyle/>
          <a:p>
            <a:r>
              <a:rPr lang="en-US"/>
              <a:t>Class – The Life Of Christ (294)</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589088" y="1239838"/>
            <a:ext cx="4465637" cy="3349625"/>
          </a:xfrm>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66576">
              <a:defRPr/>
            </a:pPr>
            <a:fld id="{0045E6EF-5BA4-41A6-A882-05E69760FA14}" type="slidenum">
              <a:rPr lang="en-US">
                <a:solidFill>
                  <a:prstClr val="black"/>
                </a:solidFill>
                <a:latin typeface="Calibri" panose="020F0502020204030204"/>
              </a:rPr>
              <a:pPr defTabSz="966576">
                <a:defRPr/>
              </a:pPr>
              <a:t>13</a:t>
            </a:fld>
            <a:endParaRPr lang="en-US">
              <a:solidFill>
                <a:prstClr val="black"/>
              </a:solidFill>
              <a:latin typeface="Calibri" panose="020F0502020204030204"/>
            </a:endParaRPr>
          </a:p>
        </p:txBody>
      </p:sp>
      <p:sp>
        <p:nvSpPr>
          <p:cNvPr id="2" name="Date Placeholder 1">
            <a:extLst>
              <a:ext uri="{FF2B5EF4-FFF2-40B4-BE49-F238E27FC236}">
                <a16:creationId xmlns:a16="http://schemas.microsoft.com/office/drawing/2014/main" id="{236E1718-6D80-4699-8D35-44A71BA6B77F}"/>
              </a:ext>
            </a:extLst>
          </p:cNvPr>
          <p:cNvSpPr>
            <a:spLocks noGrp="1"/>
          </p:cNvSpPr>
          <p:nvPr>
            <p:ph type="dt" idx="1"/>
          </p:nvPr>
        </p:nvSpPr>
        <p:spPr/>
        <p:txBody>
          <a:bodyPr/>
          <a:lstStyle/>
          <a:p>
            <a:r>
              <a:rPr lang="en-US"/>
              <a:t>1/26/2022 pm</a:t>
            </a:r>
          </a:p>
        </p:txBody>
      </p:sp>
      <p:sp>
        <p:nvSpPr>
          <p:cNvPr id="3" name="Footer Placeholder 2">
            <a:extLst>
              <a:ext uri="{FF2B5EF4-FFF2-40B4-BE49-F238E27FC236}">
                <a16:creationId xmlns:a16="http://schemas.microsoft.com/office/drawing/2014/main" id="{6B400649-0D13-480E-8C0B-8A7DA94271E7}"/>
              </a:ext>
            </a:extLst>
          </p:cNvPr>
          <p:cNvSpPr>
            <a:spLocks noGrp="1"/>
          </p:cNvSpPr>
          <p:nvPr>
            <p:ph type="ftr" sz="quarter" idx="4"/>
          </p:nvPr>
        </p:nvSpPr>
        <p:spPr/>
        <p:txBody>
          <a:bodyPr/>
          <a:lstStyle/>
          <a:p>
            <a:r>
              <a:rPr lang="en-US"/>
              <a:t>Micky Galloway</a:t>
            </a:r>
          </a:p>
        </p:txBody>
      </p:sp>
      <p:sp>
        <p:nvSpPr>
          <p:cNvPr id="4" name="Header Placeholder 3">
            <a:extLst>
              <a:ext uri="{FF2B5EF4-FFF2-40B4-BE49-F238E27FC236}">
                <a16:creationId xmlns:a16="http://schemas.microsoft.com/office/drawing/2014/main" id="{43877C1E-B79B-42F9-8048-A845185471BA}"/>
              </a:ext>
            </a:extLst>
          </p:cNvPr>
          <p:cNvSpPr>
            <a:spLocks noGrp="1"/>
          </p:cNvSpPr>
          <p:nvPr>
            <p:ph type="hdr" sz="quarter"/>
          </p:nvPr>
        </p:nvSpPr>
        <p:spPr/>
        <p:txBody>
          <a:bodyPr/>
          <a:lstStyle/>
          <a:p>
            <a:r>
              <a:rPr lang="en-US"/>
              <a:t>Class – The Life Of Christ (294)</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1A1BFB-95D9-41DA-A621-4A471B466F1A}"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720055517"/>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80136639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48442334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52787107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dirty="0"/>
          </a:p>
        </p:txBody>
      </p:sp>
    </p:spTree>
    <p:extLst>
      <p:ext uri="{BB962C8B-B14F-4D97-AF65-F5344CB8AC3E}">
        <p14:creationId xmlns:p14="http://schemas.microsoft.com/office/powerpoint/2010/main" val="294294130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75626258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2/5/2022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10915973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615529469"/>
      </p:ext>
    </p:extLst>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851897388"/>
      </p:ext>
    </p:extLst>
  </p:cSld>
  <p:clrMapOvr>
    <a:masterClrMapping/>
  </p:clrMapOvr>
  <p:transition spd="slow">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9A079A61-18E4-42ED-99A1-44A2A3DC3CFD}"/>
              </a:ext>
            </a:extLst>
          </p:cNvPr>
          <p:cNvSpPr>
            <a:spLocks noGrp="1"/>
          </p:cNvSpPr>
          <p:nvPr>
            <p:ph type="sldNum" sz="quarter" idx="12"/>
          </p:nvPr>
        </p:nvSpPr>
        <p:spPr>
          <a:xfrm>
            <a:off x="7766431" y="295736"/>
            <a:ext cx="628813" cy="767687"/>
          </a:xfrm>
        </p:spPr>
        <p:txBody>
          <a:bodyPr/>
          <a:lstStyle/>
          <a:p>
            <a:fld id="{5951F227-E1D8-443B-A186-C40DF9C0D22F}" type="slidenum">
              <a:rPr lang="en-US" smtClean="0"/>
              <a:pPr/>
              <a:t>‹#›</a:t>
            </a:fld>
            <a:endParaRPr lang="en-US" dirty="0"/>
          </a:p>
        </p:txBody>
      </p:sp>
    </p:spTree>
    <p:extLst>
      <p:ext uri="{BB962C8B-B14F-4D97-AF65-F5344CB8AC3E}">
        <p14:creationId xmlns:p14="http://schemas.microsoft.com/office/powerpoint/2010/main" val="384994171"/>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4C42F22-309E-4E2B-B9EB-6ADE47EC3DCE}"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052892598"/>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72717895"/>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79324485"/>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507235780"/>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9CA57D1-5211-4B82-948C-BF85FAC50B2C}" type="datetime1">
              <a:rPr lang="en-US" smtClean="0"/>
              <a:t>2/5/2022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357165304"/>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E1C3A8-0516-41F2-AF45-C68129C339A1}" type="datetime1">
              <a:rPr lang="en-US" smtClean="0"/>
              <a:t>2/5/2022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026807290"/>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A14D63-933F-47E6-B249-CA5E92A76DDE}" type="datetime1">
              <a:rPr lang="en-US" smtClean="0"/>
              <a:t>2/5/2022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761959770"/>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221205017"/>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080681D-6C6E-4E80-B10F-B09E3AD1D10C}" type="datetime1">
              <a:rPr lang="en-US" smtClean="0"/>
              <a:t>2/5/2022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5951F227-E1D8-443B-A186-C40DF9C0D22F}" type="slidenum">
              <a:rPr lang="en-US" smtClean="0"/>
              <a:pPr/>
              <a:t>‹#›</a:t>
            </a:fld>
            <a:endParaRPr lang="en-US"/>
          </a:p>
        </p:txBody>
      </p:sp>
    </p:spTree>
    <p:extLst>
      <p:ext uri="{BB962C8B-B14F-4D97-AF65-F5344CB8AC3E}">
        <p14:creationId xmlns:p14="http://schemas.microsoft.com/office/powerpoint/2010/main" val="1835853518"/>
      </p:ext>
    </p:extLst>
  </p:cSld>
  <p:clrMap bg1="dk1" tx1="lt1" bg2="dk2" tx2="lt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ransition spd="slow">
    <p:fade thruBlk="1"/>
  </p:transition>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9" y="183726"/>
            <a:ext cx="6948202" cy="3477875"/>
          </a:xfrm>
        </p:spPr>
        <p:txBody>
          <a:bodyPr wrap="square">
            <a:spAutoFit/>
          </a:bodyPr>
          <a:lstStyle/>
          <a:p>
            <a:r>
              <a:rPr lang="en-US" sz="4400" dirty="0">
                <a:solidFill>
                  <a:schemeClr val="tx1"/>
                </a:solidFill>
              </a:rPr>
              <a:t>LESSON 17:</a:t>
            </a:r>
            <a:br>
              <a:rPr lang="en-US" sz="4400" dirty="0">
                <a:solidFill>
                  <a:schemeClr val="tx1"/>
                </a:solidFill>
              </a:rPr>
            </a:br>
            <a:r>
              <a:rPr lang="en-US" sz="4400" dirty="0">
                <a:solidFill>
                  <a:schemeClr val="tx1"/>
                </a:solidFill>
              </a:rPr>
              <a:t>The Life Of Christ –</a:t>
            </a:r>
            <a:br>
              <a:rPr lang="en-US" sz="4400" dirty="0">
                <a:solidFill>
                  <a:schemeClr val="tx1"/>
                </a:solidFill>
              </a:rPr>
            </a:br>
            <a:r>
              <a:rPr lang="en-US" sz="4400" dirty="0">
                <a:solidFill>
                  <a:schemeClr val="tx1"/>
                </a:solidFill>
              </a:rPr>
              <a:t>Ten Lepers Healed and Concerning the Kingdom</a:t>
            </a:r>
          </a:p>
        </p:txBody>
      </p:sp>
      <p:sp>
        <p:nvSpPr>
          <p:cNvPr id="3" name="Subtitle 2"/>
          <p:cNvSpPr>
            <a:spLocks noGrp="1"/>
          </p:cNvSpPr>
          <p:nvPr>
            <p:ph type="subTitle" idx="1"/>
          </p:nvPr>
        </p:nvSpPr>
        <p:spPr>
          <a:xfrm>
            <a:off x="1781174" y="3661601"/>
            <a:ext cx="6858000" cy="1513235"/>
          </a:xfrm>
        </p:spPr>
        <p:txBody>
          <a:bodyPr>
            <a:spAutoFit/>
          </a:bodyPr>
          <a:lstStyle/>
          <a:p>
            <a:pPr algn="r"/>
            <a:r>
              <a:rPr lang="en-US" sz="4800" dirty="0">
                <a:solidFill>
                  <a:schemeClr val="tx1"/>
                </a:solidFill>
              </a:rPr>
              <a:t>Luke 17:11-37</a:t>
            </a:r>
          </a:p>
          <a:p>
            <a:pPr algn="r"/>
            <a:r>
              <a:rPr lang="en-US" sz="3600" dirty="0">
                <a:solidFill>
                  <a:schemeClr val="tx1"/>
                </a:solidFill>
              </a:rPr>
              <a:t> January 26, 2022</a:t>
            </a:r>
          </a:p>
        </p:txBody>
      </p:sp>
      <p:sp>
        <p:nvSpPr>
          <p:cNvPr id="4" name="Slide Number Placeholder 3"/>
          <p:cNvSpPr>
            <a:spLocks noGrp="1"/>
          </p:cNvSpPr>
          <p:nvPr>
            <p:ph type="sldNum" sz="quarter" idx="12"/>
          </p:nvPr>
        </p:nvSpPr>
        <p:spPr/>
        <p:txBody>
          <a:bodyPr/>
          <a:lstStyle/>
          <a:p>
            <a:pPr defTabSz="457200">
              <a:defRPr/>
            </a:pPr>
            <a:fld id="{5951F227-E1D8-443B-A186-C40DF9C0D22F}" type="slidenum">
              <a:rPr lang="en-US" sz="2800">
                <a:solidFill>
                  <a:schemeClr val="tx1"/>
                </a:solidFill>
                <a:latin typeface="Century Gothic" panose="020B0502020202020204" pitchFamily="34" charset="0"/>
              </a:rPr>
              <a:pPr defTabSz="457200">
                <a:defRPr/>
              </a:pPr>
              <a:t>1</a:t>
            </a:fld>
            <a:endParaRPr lang="en-US" sz="28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228144887"/>
      </p:ext>
    </p:extLst>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29385" y="1905000"/>
            <a:ext cx="8715375" cy="4703852"/>
          </a:xfrm>
        </p:spPr>
        <p:txBody>
          <a:bodyPr rtlCol="0">
            <a:spAutoFit/>
          </a:bodyPr>
          <a:lstStyle/>
          <a:p>
            <a:pPr defTabSz="914363">
              <a:lnSpc>
                <a:spcPct val="100000"/>
              </a:lnSpc>
              <a:defRPr/>
            </a:pPr>
            <a:r>
              <a:rPr lang="en-US" sz="3600" b="1" dirty="0">
                <a:latin typeface="Segoe UI Semibold" pitchFamily="34" charset="0"/>
              </a:rPr>
              <a:t>Thankful for His </a:t>
            </a:r>
            <a:r>
              <a:rPr lang="en-US" sz="3600" b="1" u="sng" dirty="0">
                <a:latin typeface="Segoe UI Semibold" pitchFamily="34" charset="0"/>
              </a:rPr>
              <a:t>Power</a:t>
            </a:r>
            <a:r>
              <a:rPr lang="en-US" sz="3600" dirty="0">
                <a:latin typeface="Segoe UI Semibold" pitchFamily="34" charset="0"/>
              </a:rPr>
              <a:t>. (continued) </a:t>
            </a:r>
            <a:r>
              <a:rPr lang="en-US" sz="3600" b="1" dirty="0">
                <a:latin typeface="Segoe UI Semibold" pitchFamily="34" charset="0"/>
              </a:rPr>
              <a:t>96:2-5</a:t>
            </a:r>
          </a:p>
          <a:p>
            <a:pPr marL="519113" lvl="1" indent="-287338" defTabSz="914363">
              <a:lnSpc>
                <a:spcPct val="100000"/>
              </a:lnSpc>
              <a:defRPr/>
            </a:pPr>
            <a:r>
              <a:rPr lang="en-US" sz="3200" u="sng" dirty="0">
                <a:effectLst>
                  <a:outerShdw blurRad="38100" dist="38100" dir="2700000" algn="tl">
                    <a:srgbClr val="000000">
                      <a:alpha val="43137"/>
                    </a:srgbClr>
                  </a:outerShdw>
                </a:effectLst>
                <a:latin typeface="Segoe UI Semibold" pitchFamily="34" charset="0"/>
              </a:rPr>
              <a:t>Wonders</a:t>
            </a:r>
            <a:r>
              <a:rPr lang="en-US" sz="3200" dirty="0">
                <a:effectLst>
                  <a:outerShdw blurRad="38100" dist="38100" dir="2700000" algn="tl">
                    <a:srgbClr val="000000">
                      <a:alpha val="43137"/>
                    </a:srgbClr>
                  </a:outerShdw>
                </a:effectLst>
                <a:latin typeface="Segoe UI Semibold" pitchFamily="34" charset="0"/>
              </a:rPr>
              <a:t> (marvelous works). 96:3</a:t>
            </a:r>
          </a:p>
          <a:p>
            <a:pPr marL="863601" lvl="2" indent="-287338" defTabSz="914363">
              <a:lnSpc>
                <a:spcPct val="100000"/>
              </a:lnSpc>
              <a:defRPr/>
            </a:pPr>
            <a:r>
              <a:rPr lang="en-US" sz="3000" dirty="0">
                <a:effectLst>
                  <a:outerShdw blurRad="38100" dist="38100" dir="2700000" algn="tl">
                    <a:srgbClr val="000000">
                      <a:alpha val="43137"/>
                    </a:srgbClr>
                  </a:outerShdw>
                </a:effectLst>
                <a:latin typeface="Segoe UI Semibold" pitchFamily="34" charset="0"/>
              </a:rPr>
              <a:t>Declare them. Psalms 40:5; Psalms 136</a:t>
            </a:r>
          </a:p>
          <a:p>
            <a:pPr marL="519113" lvl="1" indent="-287338" defTabSz="914363">
              <a:lnSpc>
                <a:spcPct val="100000"/>
              </a:lnSpc>
              <a:defRPr/>
            </a:pPr>
            <a:r>
              <a:rPr lang="en-US" sz="3200" u="sng" dirty="0">
                <a:effectLst>
                  <a:outerShdw blurRad="38100" dist="38100" dir="2700000" algn="tl">
                    <a:srgbClr val="000000">
                      <a:alpha val="43137"/>
                    </a:srgbClr>
                  </a:outerShdw>
                </a:effectLst>
                <a:latin typeface="Segoe UI Semibold" pitchFamily="34" charset="0"/>
              </a:rPr>
              <a:t>Our response</a:t>
            </a:r>
            <a:r>
              <a:rPr lang="en-US" sz="3200" dirty="0">
                <a:effectLst>
                  <a:outerShdw blurRad="38100" dist="38100" dir="2700000" algn="tl">
                    <a:srgbClr val="000000">
                      <a:alpha val="43137"/>
                    </a:srgbClr>
                  </a:outerShdw>
                </a:effectLst>
                <a:latin typeface="Segoe UI Semibold" pitchFamily="34" charset="0"/>
              </a:rPr>
              <a:t> to our “great” God.</a:t>
            </a:r>
            <a:br>
              <a:rPr lang="en-US" sz="3200" dirty="0">
                <a:effectLst>
                  <a:outerShdw blurRad="38100" dist="38100" dir="2700000" algn="tl">
                    <a:srgbClr val="000000">
                      <a:alpha val="43137"/>
                    </a:srgbClr>
                  </a:outerShdw>
                </a:effectLst>
                <a:latin typeface="Segoe UI Semibold" pitchFamily="34" charset="0"/>
              </a:rPr>
            </a:br>
            <a:r>
              <a:rPr lang="en-US" sz="3200" dirty="0">
                <a:effectLst>
                  <a:outerShdw blurRad="38100" dist="38100" dir="2700000" algn="tl">
                    <a:srgbClr val="000000">
                      <a:alpha val="43137"/>
                    </a:srgbClr>
                  </a:outerShdw>
                </a:effectLst>
                <a:latin typeface="Segoe UI Semibold" pitchFamily="34" charset="0"/>
              </a:rPr>
              <a:t>Psalms 96:4-5</a:t>
            </a:r>
          </a:p>
          <a:p>
            <a:pPr marL="863601" lvl="2" indent="-287338" defTabSz="914363">
              <a:lnSpc>
                <a:spcPct val="100000"/>
              </a:lnSpc>
              <a:defRPr/>
            </a:pPr>
            <a:r>
              <a:rPr lang="en-US" sz="3000" dirty="0">
                <a:effectLst>
                  <a:outerShdw blurRad="38100" dist="38100" dir="2700000" algn="tl">
                    <a:srgbClr val="000000">
                      <a:alpha val="43137"/>
                    </a:srgbClr>
                  </a:outerShdw>
                </a:effectLst>
                <a:latin typeface="Segoe UI Semibold" pitchFamily="34" charset="0"/>
              </a:rPr>
              <a:t>Praise (acknowledgement). James 1:17</a:t>
            </a:r>
          </a:p>
          <a:p>
            <a:pPr marL="863601" lvl="2" indent="-287338" defTabSz="914363">
              <a:lnSpc>
                <a:spcPct val="100000"/>
              </a:lnSpc>
              <a:defRPr/>
            </a:pPr>
            <a:r>
              <a:rPr lang="en-US" sz="3000" dirty="0">
                <a:effectLst>
                  <a:outerShdw blurRad="38100" dist="38100" dir="2700000" algn="tl">
                    <a:srgbClr val="000000">
                      <a:alpha val="43137"/>
                    </a:srgbClr>
                  </a:outerShdw>
                </a:effectLst>
                <a:latin typeface="Segoe UI Semibold" pitchFamily="34" charset="0"/>
              </a:rPr>
              <a:t>Fear (reverence and trust). Psalms 34:9; 40:3</a:t>
            </a:r>
          </a:p>
        </p:txBody>
      </p:sp>
      <p:sp>
        <p:nvSpPr>
          <p:cNvPr id="12292" name="TextBox 3"/>
          <p:cNvSpPr txBox="1">
            <a:spLocks noChangeArrowheads="1"/>
          </p:cNvSpPr>
          <p:nvPr/>
        </p:nvSpPr>
        <p:spPr bwMode="auto">
          <a:xfrm>
            <a:off x="8534400" y="6553204"/>
            <a:ext cx="381000" cy="276225"/>
          </a:xfrm>
          <a:prstGeom prst="rect">
            <a:avLst/>
          </a:prstGeom>
          <a:noFill/>
          <a:ln w="9525">
            <a:noFill/>
            <a:miter lim="800000"/>
            <a:headEnd/>
            <a:tailEnd/>
          </a:ln>
        </p:spPr>
        <p:txBody>
          <a:bodyPr>
            <a:spAutoFit/>
          </a:bodyPr>
          <a:lstStyle/>
          <a:p>
            <a:pPr algn="ctr" fontAlgn="base">
              <a:spcBef>
                <a:spcPct val="0"/>
              </a:spcBef>
              <a:spcAft>
                <a:spcPct val="0"/>
              </a:spcAft>
            </a:pPr>
            <a:r>
              <a:rPr lang="en-US" sz="1200">
                <a:solidFill>
                  <a:srgbClr val="000000"/>
                </a:solidFill>
                <a:latin typeface="Segoe UI Semibold" pitchFamily="34" charset="0"/>
                <a:cs typeface="Arial" charset="0"/>
              </a:rPr>
              <a:t>5</a:t>
            </a:r>
          </a:p>
        </p:txBody>
      </p:sp>
      <p:sp>
        <p:nvSpPr>
          <p:cNvPr id="5" name="Slide Number Placeholder 3">
            <a:extLst>
              <a:ext uri="{FF2B5EF4-FFF2-40B4-BE49-F238E27FC236}">
                <a16:creationId xmlns:a16="http://schemas.microsoft.com/office/drawing/2014/main" id="{D8647DAB-D9B2-4953-A46D-618B11C3CDC0}"/>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latin typeface="Century Gothic" panose="020B0502020202020204"/>
              </a:rPr>
              <a:pPr algn="ctr"/>
              <a:t>10</a:t>
            </a:fld>
            <a:endParaRPr lang="en-US" sz="2800" dirty="0">
              <a:latin typeface="Century Gothic" panose="020B0502020202020204"/>
            </a:endParaRPr>
          </a:p>
        </p:txBody>
      </p:sp>
      <p:sp>
        <p:nvSpPr>
          <p:cNvPr id="8" name="Title 1">
            <a:extLst>
              <a:ext uri="{FF2B5EF4-FFF2-40B4-BE49-F238E27FC236}">
                <a16:creationId xmlns:a16="http://schemas.microsoft.com/office/drawing/2014/main" id="{56F1EEA9-8127-40BC-8791-C9AC8AE14CD7}"/>
              </a:ext>
            </a:extLst>
          </p:cNvPr>
          <p:cNvSpPr>
            <a:spLocks noGrp="1"/>
          </p:cNvSpPr>
          <p:nvPr>
            <p:ph type="title"/>
          </p:nvPr>
        </p:nvSpPr>
        <p:spPr>
          <a:xfrm>
            <a:off x="98197" y="333085"/>
            <a:ext cx="8382000" cy="1323439"/>
          </a:xfrm>
        </p:spPr>
        <p:txBody>
          <a:bodyPr>
            <a:spAutoFit/>
          </a:bodyPr>
          <a:lstStyle/>
          <a:p>
            <a:pPr defTabSz="914363">
              <a:defRPr/>
            </a:pPr>
            <a:r>
              <a:rPr sz="4000" dirty="0">
                <a:solidFill>
                  <a:schemeClr val="tx1"/>
                </a:solidFill>
                <a:latin typeface="Segoe UI Semibold" pitchFamily="34" charset="0"/>
              </a:rPr>
              <a:t>Thank God for His </a:t>
            </a:r>
            <a:r>
              <a:rPr sz="4000" u="sng" dirty="0">
                <a:solidFill>
                  <a:schemeClr val="tx1"/>
                </a:solidFill>
                <a:latin typeface="Segoe UI Semibold" pitchFamily="34" charset="0"/>
              </a:rPr>
              <a:t>Character and Blessings</a:t>
            </a:r>
            <a:r>
              <a:rPr sz="4000" dirty="0">
                <a:solidFill>
                  <a:schemeClr val="tx1"/>
                </a:solidFill>
                <a:latin typeface="Segoe UI Semibold" pitchFamily="34" charset="0"/>
              </a:rPr>
              <a:t> in Worship </a:t>
            </a:r>
            <a:r>
              <a:rPr lang="en-US" sz="4000" dirty="0">
                <a:solidFill>
                  <a:schemeClr val="tx1"/>
                </a:solidFill>
                <a:latin typeface="Segoe UI Semibold" pitchFamily="34" charset="0"/>
              </a:rPr>
              <a:t>–</a:t>
            </a:r>
            <a:r>
              <a:rPr sz="4000" dirty="0">
                <a:solidFill>
                  <a:schemeClr val="tx1"/>
                </a:solidFill>
                <a:latin typeface="Segoe UI Semibold" pitchFamily="34" charset="0"/>
              </a:rPr>
              <a:t> </a:t>
            </a:r>
            <a:r>
              <a:rPr sz="3600" dirty="0">
                <a:solidFill>
                  <a:schemeClr val="tx1"/>
                </a:solidFill>
                <a:latin typeface="Segoe UI Semibold" pitchFamily="34" charset="0"/>
              </a:rPr>
              <a:t>Ps</a:t>
            </a:r>
            <a:r>
              <a:rPr lang="en-US" sz="3600" dirty="0">
                <a:solidFill>
                  <a:schemeClr val="tx1"/>
                </a:solidFill>
                <a:latin typeface="Segoe UI Semibold" pitchFamily="34" charset="0"/>
              </a:rPr>
              <a:t>alms</a:t>
            </a:r>
            <a:r>
              <a:rPr sz="3600" dirty="0">
                <a:solidFill>
                  <a:schemeClr val="tx1"/>
                </a:solidFill>
                <a:latin typeface="Segoe UI Semibold" pitchFamily="34" charset="0"/>
              </a:rPr>
              <a:t> 96:2-9</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1" presetID="12" presetClass="entr" presetSubtype="1"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Top)">
                                      <p:cBhvr>
                                        <p:cTn id="13" dur="1000"/>
                                        <p:tgtEl>
                                          <p:spTgt spid="3">
                                            <p:txEl>
                                              <p:pRg st="2" end="2"/>
                                            </p:txEl>
                                          </p:spTgt>
                                        </p:tgtEl>
                                      </p:cBhvr>
                                    </p:animEffect>
                                  </p:childTnLst>
                                </p:cTn>
                              </p:par>
                              <p:par>
                                <p:cTn id="14" presetID="37"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anim calcmode="lin" valueType="num">
                                      <p:cBhvr>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0" presetID="12" presetClass="entr" presetSubtype="1"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Top)">
                                      <p:cBhvr>
                                        <p:cTn id="22" dur="1000"/>
                                        <p:tgtEl>
                                          <p:spTgt spid="3">
                                            <p:txEl>
                                              <p:pRg st="4" end="4"/>
                                            </p:txEl>
                                          </p:spTgt>
                                        </p:tgtEl>
                                      </p:cBhvr>
                                    </p:animEffect>
                                  </p:childTnLst>
                                </p:cTn>
                              </p:par>
                              <p:par>
                                <p:cTn id="23" presetID="12" presetClass="entr" presetSubtype="1"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slide(fromTop)">
                                      <p:cBhvr>
                                        <p:cTn id="2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98197" y="1752604"/>
            <a:ext cx="8913828" cy="5032147"/>
          </a:xfrm>
        </p:spPr>
        <p:txBody>
          <a:bodyPr wrap="square" rtlCol="0">
            <a:spAutoFit/>
          </a:bodyPr>
          <a:lstStyle/>
          <a:p>
            <a:pPr defTabSz="914363">
              <a:lnSpc>
                <a:spcPct val="100000"/>
              </a:lnSpc>
              <a:spcBef>
                <a:spcPts val="0"/>
              </a:spcBef>
              <a:defRPr/>
            </a:pPr>
            <a:r>
              <a:rPr lang="en-US" sz="3900" b="1" dirty="0">
                <a:latin typeface="Segoe UI Semibold" pitchFamily="34" charset="0"/>
              </a:rPr>
              <a:t>Thankful for the </a:t>
            </a:r>
            <a:r>
              <a:rPr lang="en-US" sz="3900" b="1" u="sng" dirty="0">
                <a:latin typeface="Segoe UI Semibold" pitchFamily="34" charset="0"/>
              </a:rPr>
              <a:t>dignity</a:t>
            </a:r>
            <a:r>
              <a:rPr lang="en-US" sz="3900" b="1" dirty="0">
                <a:latin typeface="Segoe UI Semibold" pitchFamily="34" charset="0"/>
              </a:rPr>
              <a:t> of God. </a:t>
            </a:r>
            <a:br>
              <a:rPr lang="en-US" sz="3600" b="1" dirty="0">
                <a:latin typeface="Segoe UI Semibold" pitchFamily="34" charset="0"/>
              </a:rPr>
            </a:br>
            <a:r>
              <a:rPr lang="en-US" sz="3600" b="1" dirty="0">
                <a:latin typeface="Segoe UI Semibold" pitchFamily="34" charset="0"/>
              </a:rPr>
              <a:t>Psalms 96:6-8</a:t>
            </a:r>
          </a:p>
          <a:p>
            <a:pPr marL="519113" lvl="1" indent="-287338" defTabSz="914363">
              <a:lnSpc>
                <a:spcPct val="100000"/>
              </a:lnSpc>
              <a:spcBef>
                <a:spcPts val="0"/>
              </a:spcBef>
              <a:defRPr/>
            </a:pPr>
            <a:r>
              <a:rPr lang="en-US" sz="3200" u="sng" dirty="0">
                <a:effectLst>
                  <a:outerShdw blurRad="38100" dist="38100" dir="2700000" algn="tl">
                    <a:srgbClr val="000000">
                      <a:alpha val="43137"/>
                    </a:srgbClr>
                  </a:outerShdw>
                </a:effectLst>
                <a:latin typeface="Segoe UI Semibold" pitchFamily="34" charset="0"/>
              </a:rPr>
              <a:t>Honor and majesty</a:t>
            </a:r>
            <a:r>
              <a:rPr lang="en-US" sz="3200" dirty="0">
                <a:effectLst>
                  <a:outerShdw blurRad="38100" dist="38100" dir="2700000" algn="tl">
                    <a:srgbClr val="000000">
                      <a:alpha val="43137"/>
                    </a:srgbClr>
                  </a:outerShdw>
                </a:effectLst>
                <a:latin typeface="Segoe UI Semibold" pitchFamily="34" charset="0"/>
              </a:rPr>
              <a:t>. 96:6</a:t>
            </a:r>
          </a:p>
          <a:p>
            <a:pPr marL="863601" lvl="2" indent="-287338" defTabSz="914363">
              <a:lnSpc>
                <a:spcPct val="100000"/>
              </a:lnSpc>
              <a:spcBef>
                <a:spcPts val="0"/>
              </a:spcBef>
              <a:defRPr/>
            </a:pPr>
            <a:r>
              <a:rPr lang="en-US" sz="3000" dirty="0">
                <a:effectLst>
                  <a:outerShdw blurRad="38100" dist="38100" dir="2700000" algn="tl">
                    <a:srgbClr val="000000">
                      <a:alpha val="43137"/>
                    </a:srgbClr>
                  </a:outerShdw>
                </a:effectLst>
                <a:latin typeface="Segoe UI Semibold" pitchFamily="34" charset="0"/>
              </a:rPr>
              <a:t>Contrasted with gods of men (vile, corrupt, sensual, etc.). Psalms 104:1-5; Romans 1:23</a:t>
            </a:r>
          </a:p>
          <a:p>
            <a:pPr marL="519113" lvl="1" indent="-287338" defTabSz="914363">
              <a:lnSpc>
                <a:spcPct val="100000"/>
              </a:lnSpc>
              <a:spcBef>
                <a:spcPts val="0"/>
              </a:spcBef>
              <a:defRPr/>
            </a:pPr>
            <a:r>
              <a:rPr lang="en-US" sz="3200" u="sng" dirty="0">
                <a:effectLst>
                  <a:outerShdw blurRad="38100" dist="38100" dir="2700000" algn="tl">
                    <a:srgbClr val="000000">
                      <a:alpha val="43137"/>
                    </a:srgbClr>
                  </a:outerShdw>
                </a:effectLst>
                <a:latin typeface="Segoe UI Semibold" pitchFamily="34" charset="0"/>
              </a:rPr>
              <a:t>Strength and beauty</a:t>
            </a:r>
            <a:r>
              <a:rPr lang="en-US" sz="3200" dirty="0">
                <a:effectLst>
                  <a:outerShdw blurRad="38100" dist="38100" dir="2700000" algn="tl">
                    <a:srgbClr val="000000">
                      <a:alpha val="43137"/>
                    </a:srgbClr>
                  </a:outerShdw>
                </a:effectLst>
                <a:latin typeface="Segoe UI Semibold" pitchFamily="34" charset="0"/>
              </a:rPr>
              <a:t>. 96:6</a:t>
            </a:r>
          </a:p>
          <a:p>
            <a:pPr marL="863601" lvl="2" indent="-287338" defTabSz="914363">
              <a:lnSpc>
                <a:spcPct val="100000"/>
              </a:lnSpc>
              <a:spcBef>
                <a:spcPts val="0"/>
              </a:spcBef>
              <a:defRPr/>
            </a:pPr>
            <a:r>
              <a:rPr lang="en-US" sz="3000" dirty="0">
                <a:effectLst>
                  <a:outerShdw blurRad="38100" dist="38100" dir="2700000" algn="tl">
                    <a:srgbClr val="000000">
                      <a:alpha val="43137"/>
                    </a:srgbClr>
                  </a:outerShdw>
                </a:effectLst>
                <a:latin typeface="Segoe UI Semibold" pitchFamily="34" charset="0"/>
              </a:rPr>
              <a:t>Nothing too hard. Jeremiah 32:17;</a:t>
            </a:r>
            <a:br>
              <a:rPr lang="en-US" sz="3000" dirty="0">
                <a:effectLst>
                  <a:outerShdw blurRad="38100" dist="38100" dir="2700000" algn="tl">
                    <a:srgbClr val="000000">
                      <a:alpha val="43137"/>
                    </a:srgbClr>
                  </a:outerShdw>
                </a:effectLst>
                <a:latin typeface="Segoe UI Semibold" pitchFamily="34" charset="0"/>
              </a:rPr>
            </a:br>
            <a:r>
              <a:rPr lang="en-US" sz="3000" dirty="0">
                <a:effectLst>
                  <a:outerShdw blurRad="38100" dist="38100" dir="2700000" algn="tl">
                    <a:srgbClr val="000000">
                      <a:alpha val="43137"/>
                    </a:srgbClr>
                  </a:outerShdw>
                </a:effectLst>
                <a:latin typeface="Segoe UI Semibold" pitchFamily="34" charset="0"/>
              </a:rPr>
              <a:t>Psalms 27:4</a:t>
            </a:r>
          </a:p>
          <a:p>
            <a:pPr marL="519113" lvl="1" indent="-287338" defTabSz="914363">
              <a:lnSpc>
                <a:spcPct val="100000"/>
              </a:lnSpc>
              <a:spcBef>
                <a:spcPts val="0"/>
              </a:spcBef>
              <a:defRPr/>
            </a:pPr>
            <a:r>
              <a:rPr lang="en-US" sz="3200" u="sng" dirty="0">
                <a:effectLst>
                  <a:outerShdw blurRad="38100" dist="38100" dir="2700000" algn="tl">
                    <a:srgbClr val="000000">
                      <a:alpha val="43137"/>
                    </a:srgbClr>
                  </a:outerShdw>
                </a:effectLst>
                <a:latin typeface="Segoe UI Semibold" pitchFamily="34" charset="0"/>
              </a:rPr>
              <a:t>Our response</a:t>
            </a:r>
            <a:r>
              <a:rPr lang="en-US" sz="3200" dirty="0">
                <a:effectLst>
                  <a:outerShdw blurRad="38100" dist="38100" dir="2700000" algn="tl">
                    <a:srgbClr val="000000">
                      <a:alpha val="43137"/>
                    </a:srgbClr>
                  </a:outerShdw>
                </a:effectLst>
                <a:latin typeface="Segoe UI Semibold" pitchFamily="34" charset="0"/>
              </a:rPr>
              <a:t> to God’s dignity. 96:8-9</a:t>
            </a:r>
          </a:p>
          <a:p>
            <a:pPr marL="863601" lvl="2" indent="-287338" defTabSz="914363">
              <a:lnSpc>
                <a:spcPct val="100000"/>
              </a:lnSpc>
              <a:spcBef>
                <a:spcPts val="0"/>
              </a:spcBef>
              <a:defRPr/>
            </a:pPr>
            <a:r>
              <a:rPr lang="en-US" sz="3000" dirty="0">
                <a:effectLst>
                  <a:outerShdw blurRad="38100" dist="38100" dir="2700000" algn="tl">
                    <a:srgbClr val="000000">
                      <a:alpha val="43137"/>
                    </a:srgbClr>
                  </a:outerShdw>
                </a:effectLst>
                <a:latin typeface="Segoe UI Semibold" pitchFamily="34" charset="0"/>
              </a:rPr>
              <a:t>Worship with thanksgiving. John 4:23-24</a:t>
            </a:r>
          </a:p>
        </p:txBody>
      </p:sp>
      <p:sp>
        <p:nvSpPr>
          <p:cNvPr id="13316" name="TextBox 3"/>
          <p:cNvSpPr txBox="1">
            <a:spLocks noChangeArrowheads="1"/>
          </p:cNvSpPr>
          <p:nvPr/>
        </p:nvSpPr>
        <p:spPr bwMode="auto">
          <a:xfrm>
            <a:off x="8534400" y="6553204"/>
            <a:ext cx="381000" cy="276225"/>
          </a:xfrm>
          <a:prstGeom prst="rect">
            <a:avLst/>
          </a:prstGeom>
          <a:noFill/>
          <a:ln w="9525">
            <a:noFill/>
            <a:miter lim="800000"/>
            <a:headEnd/>
            <a:tailEnd/>
          </a:ln>
        </p:spPr>
        <p:txBody>
          <a:bodyPr>
            <a:spAutoFit/>
          </a:bodyPr>
          <a:lstStyle/>
          <a:p>
            <a:pPr algn="ctr" fontAlgn="base">
              <a:spcBef>
                <a:spcPct val="0"/>
              </a:spcBef>
              <a:spcAft>
                <a:spcPct val="0"/>
              </a:spcAft>
            </a:pPr>
            <a:r>
              <a:rPr lang="en-US" sz="1200">
                <a:solidFill>
                  <a:srgbClr val="000000"/>
                </a:solidFill>
                <a:latin typeface="Segoe UI Semibold" pitchFamily="34" charset="0"/>
                <a:cs typeface="Arial" charset="0"/>
              </a:rPr>
              <a:t>6</a:t>
            </a:r>
          </a:p>
        </p:txBody>
      </p:sp>
      <p:sp>
        <p:nvSpPr>
          <p:cNvPr id="5" name="Slide Number Placeholder 3">
            <a:extLst>
              <a:ext uri="{FF2B5EF4-FFF2-40B4-BE49-F238E27FC236}">
                <a16:creationId xmlns:a16="http://schemas.microsoft.com/office/drawing/2014/main" id="{3E566BB9-89C3-440A-8CB6-3D873FA2D410}"/>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latin typeface="Century Gothic" panose="020B0502020202020204"/>
              </a:rPr>
              <a:pPr algn="ctr"/>
              <a:t>11</a:t>
            </a:fld>
            <a:endParaRPr lang="en-US" sz="2800" dirty="0">
              <a:latin typeface="Century Gothic" panose="020B0502020202020204"/>
            </a:endParaRPr>
          </a:p>
        </p:txBody>
      </p:sp>
      <p:sp>
        <p:nvSpPr>
          <p:cNvPr id="8" name="Title 1">
            <a:extLst>
              <a:ext uri="{FF2B5EF4-FFF2-40B4-BE49-F238E27FC236}">
                <a16:creationId xmlns:a16="http://schemas.microsoft.com/office/drawing/2014/main" id="{A4AFDC97-D24E-4806-8CE6-108BA22FE785}"/>
              </a:ext>
            </a:extLst>
          </p:cNvPr>
          <p:cNvSpPr>
            <a:spLocks noGrp="1"/>
          </p:cNvSpPr>
          <p:nvPr>
            <p:ph type="title"/>
          </p:nvPr>
        </p:nvSpPr>
        <p:spPr>
          <a:xfrm>
            <a:off x="98197" y="333085"/>
            <a:ext cx="8382000" cy="1323439"/>
          </a:xfrm>
        </p:spPr>
        <p:txBody>
          <a:bodyPr>
            <a:spAutoFit/>
          </a:bodyPr>
          <a:lstStyle/>
          <a:p>
            <a:pPr defTabSz="914363">
              <a:defRPr/>
            </a:pPr>
            <a:r>
              <a:rPr sz="4000" dirty="0">
                <a:solidFill>
                  <a:schemeClr val="tx1"/>
                </a:solidFill>
                <a:latin typeface="Segoe UI Semibold" pitchFamily="34" charset="0"/>
              </a:rPr>
              <a:t>Thank God for His </a:t>
            </a:r>
            <a:r>
              <a:rPr sz="4000" u="sng" dirty="0">
                <a:solidFill>
                  <a:schemeClr val="tx1"/>
                </a:solidFill>
                <a:latin typeface="Segoe UI Semibold" pitchFamily="34" charset="0"/>
              </a:rPr>
              <a:t>Character and Blessings</a:t>
            </a:r>
            <a:r>
              <a:rPr sz="4000" dirty="0">
                <a:solidFill>
                  <a:schemeClr val="tx1"/>
                </a:solidFill>
                <a:latin typeface="Segoe UI Semibold" pitchFamily="34" charset="0"/>
              </a:rPr>
              <a:t> in Worship </a:t>
            </a:r>
            <a:r>
              <a:rPr lang="en-US" sz="4000" dirty="0">
                <a:solidFill>
                  <a:schemeClr val="tx1"/>
                </a:solidFill>
                <a:latin typeface="Segoe UI Semibold" pitchFamily="34" charset="0"/>
              </a:rPr>
              <a:t>–</a:t>
            </a:r>
            <a:r>
              <a:rPr sz="4000" dirty="0">
                <a:solidFill>
                  <a:schemeClr val="tx1"/>
                </a:solidFill>
                <a:latin typeface="Segoe UI Semibold" pitchFamily="34" charset="0"/>
              </a:rPr>
              <a:t> </a:t>
            </a:r>
            <a:r>
              <a:rPr sz="3600" dirty="0">
                <a:solidFill>
                  <a:schemeClr val="tx1"/>
                </a:solidFill>
                <a:latin typeface="Segoe UI Semibold" pitchFamily="34" charset="0"/>
              </a:rPr>
              <a:t>Ps</a:t>
            </a:r>
            <a:r>
              <a:rPr lang="en-US" sz="3600" dirty="0">
                <a:solidFill>
                  <a:schemeClr val="tx1"/>
                </a:solidFill>
                <a:latin typeface="Segoe UI Semibold" pitchFamily="34" charset="0"/>
              </a:rPr>
              <a:t>alms</a:t>
            </a:r>
            <a:r>
              <a:rPr sz="3600" dirty="0">
                <a:solidFill>
                  <a:schemeClr val="tx1"/>
                </a:solidFill>
                <a:latin typeface="Segoe UI Semibold" pitchFamily="34" charset="0"/>
              </a:rPr>
              <a:t> 96:2-9</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12" presetClass="entr" presetSubtype="1"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slide(fromTop)">
                                      <p:cBhvr>
                                        <p:cTn id="21" dur="1000"/>
                                        <p:tgtEl>
                                          <p:spTgt spid="3">
                                            <p:txEl>
                                              <p:pRg st="2" end="2"/>
                                            </p:txEl>
                                          </p:spTgt>
                                        </p:tgtEl>
                                      </p:cBhvr>
                                    </p:animEffect>
                                  </p:childTnLst>
                                </p:cTn>
                              </p:par>
                              <p:par>
                                <p:cTn id="22" presetID="37"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8" presetID="12" presetClass="entr" presetSubtype="1"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slide(fromTop)">
                                      <p:cBhvr>
                                        <p:cTn id="30" dur="1000"/>
                                        <p:tgtEl>
                                          <p:spTgt spid="3">
                                            <p:txEl>
                                              <p:pRg st="4" end="4"/>
                                            </p:txEl>
                                          </p:spTgt>
                                        </p:tgtEl>
                                      </p:cBhvr>
                                    </p:animEffect>
                                  </p:childTnLst>
                                </p:cTn>
                              </p:par>
                              <p:par>
                                <p:cTn id="31" presetID="37" presetClass="entr" presetSubtype="0"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37" presetID="12" presetClass="entr" presetSubtype="1"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slide(fromTop)">
                                      <p:cBhvr>
                                        <p:cTn id="3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4"/>
            <a:ext cx="8382000" cy="1384995"/>
          </a:xfrm>
        </p:spPr>
        <p:txBody>
          <a:bodyPr>
            <a:spAutoFit/>
          </a:bodyPr>
          <a:lstStyle/>
          <a:p>
            <a:pPr defTabSz="914363">
              <a:spcBef>
                <a:spcPts val="600"/>
              </a:spcBef>
              <a:defRPr/>
            </a:pPr>
            <a:r>
              <a:rPr dirty="0">
                <a:solidFill>
                  <a:schemeClr val="tx1"/>
                </a:solidFill>
                <a:latin typeface="Segoe UI Semibold" pitchFamily="34" charset="0"/>
              </a:rPr>
              <a:t>Thank God for His </a:t>
            </a:r>
            <a:r>
              <a:rPr u="sng" dirty="0">
                <a:solidFill>
                  <a:schemeClr val="tx1"/>
                </a:solidFill>
                <a:latin typeface="Segoe UI Semibold" pitchFamily="34" charset="0"/>
              </a:rPr>
              <a:t>Judgments</a:t>
            </a:r>
            <a:r>
              <a:rPr dirty="0">
                <a:solidFill>
                  <a:schemeClr val="tx1"/>
                </a:solidFill>
                <a:latin typeface="Segoe UI Semibold" pitchFamily="34" charset="0"/>
              </a:rPr>
              <a:t> </a:t>
            </a:r>
            <a:br>
              <a:rPr dirty="0">
                <a:solidFill>
                  <a:schemeClr val="tx1"/>
                </a:solidFill>
                <a:latin typeface="Segoe UI Semibold" pitchFamily="34" charset="0"/>
              </a:rPr>
            </a:br>
            <a:r>
              <a:rPr lang="en-US" dirty="0">
                <a:solidFill>
                  <a:schemeClr val="tx1"/>
                </a:solidFill>
                <a:latin typeface="Segoe UI Semibold" pitchFamily="34" charset="0"/>
              </a:rPr>
              <a:t>–</a:t>
            </a:r>
            <a:r>
              <a:rPr dirty="0">
                <a:solidFill>
                  <a:schemeClr val="tx1"/>
                </a:solidFill>
                <a:latin typeface="Segoe UI Semibold" pitchFamily="34" charset="0"/>
              </a:rPr>
              <a:t> </a:t>
            </a:r>
            <a:r>
              <a:rPr sz="4000" dirty="0">
                <a:solidFill>
                  <a:schemeClr val="tx1"/>
                </a:solidFill>
                <a:latin typeface="Segoe UI Semibold" pitchFamily="34" charset="0"/>
              </a:rPr>
              <a:t>P</a:t>
            </a:r>
            <a:r>
              <a:rPr lang="en-US" sz="4000" dirty="0">
                <a:solidFill>
                  <a:schemeClr val="tx1"/>
                </a:solidFill>
                <a:latin typeface="Segoe UI Semibold" pitchFamily="34" charset="0"/>
              </a:rPr>
              <a:t>salms</a:t>
            </a:r>
            <a:r>
              <a:rPr sz="4000" dirty="0">
                <a:solidFill>
                  <a:schemeClr val="tx1"/>
                </a:solidFill>
                <a:latin typeface="Segoe UI Semibold" pitchFamily="34" charset="0"/>
              </a:rPr>
              <a:t> 96:10-13</a:t>
            </a:r>
          </a:p>
        </p:txBody>
      </p:sp>
      <p:sp>
        <p:nvSpPr>
          <p:cNvPr id="3" name="Text Placeholder 2"/>
          <p:cNvSpPr>
            <a:spLocks noGrp="1"/>
          </p:cNvSpPr>
          <p:nvPr>
            <p:ph type="body" sz="quarter" idx="10"/>
          </p:nvPr>
        </p:nvSpPr>
        <p:spPr>
          <a:xfrm>
            <a:off x="94268" y="1981200"/>
            <a:ext cx="8936610" cy="3008516"/>
          </a:xfrm>
        </p:spPr>
        <p:txBody>
          <a:bodyPr wrap="square" rtlCol="0">
            <a:spAutoFit/>
          </a:bodyPr>
          <a:lstStyle/>
          <a:p>
            <a:pPr defTabSz="914363">
              <a:lnSpc>
                <a:spcPct val="100000"/>
              </a:lnSpc>
              <a:spcBef>
                <a:spcPts val="900"/>
              </a:spcBef>
              <a:defRPr/>
            </a:pPr>
            <a:r>
              <a:rPr lang="en-US" sz="3900" b="1" dirty="0">
                <a:latin typeface="Segoe UI Semibold" pitchFamily="34" charset="0"/>
              </a:rPr>
              <a:t>They are </a:t>
            </a:r>
            <a:r>
              <a:rPr lang="en-US" sz="3900" b="1" u="sng" dirty="0">
                <a:latin typeface="Segoe UI Semibold" pitchFamily="34" charset="0"/>
              </a:rPr>
              <a:t>righteous</a:t>
            </a:r>
            <a:r>
              <a:rPr lang="en-US" sz="3900" b="1" dirty="0">
                <a:latin typeface="Segoe UI Semibold" pitchFamily="34" charset="0"/>
              </a:rPr>
              <a:t>. 96:10-12 (equity)</a:t>
            </a:r>
          </a:p>
          <a:p>
            <a:pPr marL="519113" lvl="1" indent="-287338" defTabSz="914363">
              <a:lnSpc>
                <a:spcPct val="100000"/>
              </a:lnSpc>
              <a:spcBef>
                <a:spcPts val="900"/>
              </a:spcBef>
              <a:defRPr/>
            </a:pPr>
            <a:r>
              <a:rPr lang="en-US" sz="3200" dirty="0">
                <a:effectLst>
                  <a:outerShdw blurRad="38100" dist="38100" dir="2700000" algn="tl">
                    <a:srgbClr val="000000">
                      <a:alpha val="43137"/>
                    </a:srgbClr>
                  </a:outerShdw>
                </a:effectLst>
                <a:latin typeface="Segoe UI Semibold" pitchFamily="34" charset="0"/>
              </a:rPr>
              <a:t>Judges world righteously. 96:13; Romans 2:5</a:t>
            </a:r>
          </a:p>
          <a:p>
            <a:pPr marL="519113" lvl="1" indent="-287338" defTabSz="914363">
              <a:lnSpc>
                <a:spcPct val="100000"/>
              </a:lnSpc>
              <a:spcBef>
                <a:spcPts val="900"/>
              </a:spcBef>
              <a:defRPr/>
            </a:pPr>
            <a:r>
              <a:rPr lang="en-US" sz="3200" dirty="0">
                <a:effectLst>
                  <a:outerShdw blurRad="38100" dist="38100" dir="2700000" algn="tl">
                    <a:srgbClr val="000000">
                      <a:alpha val="43137"/>
                    </a:srgbClr>
                  </a:outerShdw>
                </a:effectLst>
                <a:latin typeface="Segoe UI Semibold" pitchFamily="34" charset="0"/>
              </a:rPr>
              <a:t>Our judgments should be like His. John 7:24; Romans 2:1</a:t>
            </a:r>
          </a:p>
          <a:p>
            <a:pPr marL="519113" lvl="1" indent="-287338" defTabSz="914363">
              <a:lnSpc>
                <a:spcPct val="100000"/>
              </a:lnSpc>
              <a:spcBef>
                <a:spcPts val="900"/>
              </a:spcBef>
              <a:defRPr/>
            </a:pPr>
            <a:r>
              <a:rPr lang="en-US" sz="3200" dirty="0">
                <a:effectLst>
                  <a:outerShdw blurRad="38100" dist="38100" dir="2700000" algn="tl">
                    <a:srgbClr val="000000">
                      <a:alpha val="43137"/>
                    </a:srgbClr>
                  </a:outerShdw>
                </a:effectLst>
                <a:latin typeface="Segoe UI Semibold" pitchFamily="34" charset="0"/>
              </a:rPr>
              <a:t>We are thankful! 2 Peter 1:3; Psalms 96:11-12</a:t>
            </a:r>
            <a:endParaRPr lang="en-US" sz="3000" dirty="0">
              <a:effectLst>
                <a:outerShdw blurRad="38100" dist="38100" dir="2700000" algn="tl">
                  <a:srgbClr val="000000">
                    <a:alpha val="43137"/>
                  </a:srgbClr>
                </a:outerShdw>
              </a:effectLst>
              <a:latin typeface="Segoe UI Semibold" pitchFamily="34" charset="0"/>
            </a:endParaRPr>
          </a:p>
        </p:txBody>
      </p:sp>
      <p:sp>
        <p:nvSpPr>
          <p:cNvPr id="14340" name="TextBox 3"/>
          <p:cNvSpPr txBox="1">
            <a:spLocks noChangeArrowheads="1"/>
          </p:cNvSpPr>
          <p:nvPr/>
        </p:nvSpPr>
        <p:spPr bwMode="auto">
          <a:xfrm>
            <a:off x="8534400" y="6553204"/>
            <a:ext cx="381000" cy="276225"/>
          </a:xfrm>
          <a:prstGeom prst="rect">
            <a:avLst/>
          </a:prstGeom>
          <a:noFill/>
          <a:ln w="9525">
            <a:noFill/>
            <a:miter lim="800000"/>
            <a:headEnd/>
            <a:tailEnd/>
          </a:ln>
        </p:spPr>
        <p:txBody>
          <a:bodyPr>
            <a:spAutoFit/>
          </a:bodyPr>
          <a:lstStyle/>
          <a:p>
            <a:pPr algn="ctr" fontAlgn="base">
              <a:spcBef>
                <a:spcPct val="0"/>
              </a:spcBef>
              <a:spcAft>
                <a:spcPct val="0"/>
              </a:spcAft>
            </a:pPr>
            <a:r>
              <a:rPr lang="en-US" sz="1200">
                <a:solidFill>
                  <a:srgbClr val="000000"/>
                </a:solidFill>
                <a:latin typeface="Segoe UI Semibold" pitchFamily="34" charset="0"/>
                <a:cs typeface="Arial" charset="0"/>
              </a:rPr>
              <a:t>7</a:t>
            </a:r>
          </a:p>
        </p:txBody>
      </p:sp>
      <p:sp>
        <p:nvSpPr>
          <p:cNvPr id="5" name="Slide Number Placeholder 3">
            <a:extLst>
              <a:ext uri="{FF2B5EF4-FFF2-40B4-BE49-F238E27FC236}">
                <a16:creationId xmlns:a16="http://schemas.microsoft.com/office/drawing/2014/main" id="{3B17F3F1-99A9-4AE8-A7AA-F9D46253BD35}"/>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latin typeface="Century Gothic" panose="020B0502020202020204"/>
              </a:rPr>
              <a:pPr algn="ctr"/>
              <a:t>12</a:t>
            </a:fld>
            <a:endParaRPr lang="en-US" sz="2800" dirty="0">
              <a:latin typeface="Century Gothic" panose="020B0502020202020204"/>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84841" y="1905004"/>
            <a:ext cx="8964891" cy="3970318"/>
          </a:xfrm>
        </p:spPr>
        <p:txBody>
          <a:bodyPr wrap="square" rtlCol="0">
            <a:spAutoFit/>
          </a:bodyPr>
          <a:lstStyle/>
          <a:p>
            <a:pPr defTabSz="914363">
              <a:lnSpc>
                <a:spcPct val="100000"/>
              </a:lnSpc>
              <a:spcBef>
                <a:spcPts val="600"/>
              </a:spcBef>
              <a:defRPr/>
            </a:pPr>
            <a:r>
              <a:rPr lang="en-US" sz="3600" b="1" dirty="0">
                <a:latin typeface="Segoe UI Semibold" pitchFamily="34" charset="0"/>
              </a:rPr>
              <a:t>They are </a:t>
            </a:r>
            <a:r>
              <a:rPr lang="en-US" sz="3600" b="1" u="sng" dirty="0">
                <a:latin typeface="Segoe UI Semibold" pitchFamily="34" charset="0"/>
              </a:rPr>
              <a:t>according to Truth</a:t>
            </a:r>
            <a:r>
              <a:rPr lang="en-US" sz="3600" b="1" dirty="0">
                <a:latin typeface="Segoe UI Semibold" pitchFamily="34" charset="0"/>
              </a:rPr>
              <a:t>. 96:13; Romans 2:2</a:t>
            </a:r>
          </a:p>
          <a:p>
            <a:pPr marL="519113" lvl="1" indent="-287338" defTabSz="914363">
              <a:lnSpc>
                <a:spcPct val="100000"/>
              </a:lnSpc>
              <a:spcBef>
                <a:spcPts val="600"/>
              </a:spcBef>
              <a:defRPr/>
            </a:pPr>
            <a:r>
              <a:rPr lang="en-US" sz="3200" dirty="0">
                <a:effectLst>
                  <a:outerShdw blurRad="38100" dist="38100" dir="2700000" algn="tl">
                    <a:srgbClr val="000000">
                      <a:alpha val="43137"/>
                    </a:srgbClr>
                  </a:outerShdw>
                </a:effectLst>
                <a:latin typeface="Segoe UI Semibold" pitchFamily="34" charset="0"/>
              </a:rPr>
              <a:t>True and righteous all together. Psalms 19:9</a:t>
            </a:r>
            <a:endParaRPr lang="en-US" dirty="0">
              <a:effectLst>
                <a:outerShdw blurRad="38100" dist="38100" dir="2700000" algn="tl">
                  <a:srgbClr val="000000">
                    <a:alpha val="43137"/>
                  </a:srgbClr>
                </a:outerShdw>
              </a:effectLst>
              <a:latin typeface="Segoe UI Semibold" pitchFamily="34" charset="0"/>
            </a:endParaRPr>
          </a:p>
          <a:p>
            <a:pPr marL="519113" lvl="1" indent="-287338" defTabSz="914363">
              <a:lnSpc>
                <a:spcPct val="100000"/>
              </a:lnSpc>
              <a:spcBef>
                <a:spcPts val="600"/>
              </a:spcBef>
              <a:defRPr/>
            </a:pPr>
            <a:r>
              <a:rPr lang="en-US" sz="3200" dirty="0">
                <a:effectLst>
                  <a:outerShdw blurRad="38100" dist="38100" dir="2700000" algn="tl">
                    <a:srgbClr val="000000">
                      <a:alpha val="43137"/>
                    </a:srgbClr>
                  </a:outerShdw>
                </a:effectLst>
                <a:latin typeface="Segoe UI Semibold" pitchFamily="34" charset="0"/>
              </a:rPr>
              <a:t>Removes chaos; stability and fairness</a:t>
            </a:r>
          </a:p>
          <a:p>
            <a:pPr marL="519113" lvl="1" indent="-287338" defTabSz="914363">
              <a:lnSpc>
                <a:spcPct val="100000"/>
              </a:lnSpc>
              <a:spcBef>
                <a:spcPts val="600"/>
              </a:spcBef>
              <a:defRPr/>
            </a:pPr>
            <a:r>
              <a:rPr lang="en-US" sz="3200" dirty="0">
                <a:effectLst>
                  <a:outerShdw blurRad="38100" dist="38100" dir="2700000" algn="tl">
                    <a:srgbClr val="000000">
                      <a:alpha val="43137"/>
                    </a:srgbClr>
                  </a:outerShdw>
                </a:effectLst>
                <a:latin typeface="Segoe UI Semibold" pitchFamily="34" charset="0"/>
              </a:rPr>
              <a:t>Moving the ark. Exodus 25:14; Numbers 4:15; 1 Chronicles 13:7, 9-10; 15:13</a:t>
            </a:r>
          </a:p>
          <a:p>
            <a:pPr marL="519113" lvl="1" indent="-287338" defTabSz="914363">
              <a:lnSpc>
                <a:spcPct val="100000"/>
              </a:lnSpc>
              <a:spcBef>
                <a:spcPts val="600"/>
              </a:spcBef>
              <a:defRPr/>
            </a:pPr>
            <a:r>
              <a:rPr lang="en-US" sz="3200" dirty="0">
                <a:effectLst>
                  <a:outerShdw blurRad="38100" dist="38100" dir="2700000" algn="tl">
                    <a:srgbClr val="000000">
                      <a:alpha val="43137"/>
                    </a:srgbClr>
                  </a:outerShdw>
                </a:effectLst>
                <a:latin typeface="Segoe UI Semibold" pitchFamily="34" charset="0"/>
              </a:rPr>
              <a:t>Christ’s word is “proper order.” John 12:48</a:t>
            </a:r>
            <a:endParaRPr lang="en-US" sz="3000" dirty="0">
              <a:effectLst>
                <a:outerShdw blurRad="38100" dist="38100" dir="2700000" algn="tl">
                  <a:srgbClr val="000000">
                    <a:alpha val="43137"/>
                  </a:srgbClr>
                </a:outerShdw>
              </a:effectLst>
              <a:latin typeface="Segoe UI Semibold" pitchFamily="34" charset="0"/>
            </a:endParaRPr>
          </a:p>
        </p:txBody>
      </p:sp>
      <p:sp>
        <p:nvSpPr>
          <p:cNvPr id="15364" name="TextBox 3"/>
          <p:cNvSpPr txBox="1">
            <a:spLocks noChangeArrowheads="1"/>
          </p:cNvSpPr>
          <p:nvPr/>
        </p:nvSpPr>
        <p:spPr bwMode="auto">
          <a:xfrm>
            <a:off x="8534400" y="6553204"/>
            <a:ext cx="381000" cy="276225"/>
          </a:xfrm>
          <a:prstGeom prst="rect">
            <a:avLst/>
          </a:prstGeom>
          <a:noFill/>
          <a:ln w="9525">
            <a:noFill/>
            <a:miter lim="800000"/>
            <a:headEnd/>
            <a:tailEnd/>
          </a:ln>
        </p:spPr>
        <p:txBody>
          <a:bodyPr>
            <a:spAutoFit/>
          </a:bodyPr>
          <a:lstStyle/>
          <a:p>
            <a:pPr algn="ctr" fontAlgn="base">
              <a:spcBef>
                <a:spcPct val="0"/>
              </a:spcBef>
              <a:spcAft>
                <a:spcPct val="0"/>
              </a:spcAft>
            </a:pPr>
            <a:r>
              <a:rPr lang="en-US" sz="1200">
                <a:solidFill>
                  <a:srgbClr val="000000"/>
                </a:solidFill>
                <a:latin typeface="Segoe UI Semibold" pitchFamily="34" charset="0"/>
                <a:cs typeface="Arial" charset="0"/>
              </a:rPr>
              <a:t>8</a:t>
            </a:r>
          </a:p>
        </p:txBody>
      </p:sp>
      <p:sp>
        <p:nvSpPr>
          <p:cNvPr id="5" name="Slide Number Placeholder 3">
            <a:extLst>
              <a:ext uri="{FF2B5EF4-FFF2-40B4-BE49-F238E27FC236}">
                <a16:creationId xmlns:a16="http://schemas.microsoft.com/office/drawing/2014/main" id="{F0871BD9-C97B-458C-BC46-1FE70EE8D2F3}"/>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latin typeface="Century Gothic" panose="020B0502020202020204"/>
              </a:rPr>
              <a:pPr algn="ctr"/>
              <a:t>13</a:t>
            </a:fld>
            <a:endParaRPr lang="en-US" sz="2800" dirty="0">
              <a:latin typeface="Century Gothic" panose="020B0502020202020204"/>
            </a:endParaRPr>
          </a:p>
        </p:txBody>
      </p:sp>
      <p:sp>
        <p:nvSpPr>
          <p:cNvPr id="8" name="Title 1">
            <a:extLst>
              <a:ext uri="{FF2B5EF4-FFF2-40B4-BE49-F238E27FC236}">
                <a16:creationId xmlns:a16="http://schemas.microsoft.com/office/drawing/2014/main" id="{E29178BB-84F8-43AA-A856-86B986C87D15}"/>
              </a:ext>
            </a:extLst>
          </p:cNvPr>
          <p:cNvSpPr>
            <a:spLocks noGrp="1"/>
          </p:cNvSpPr>
          <p:nvPr>
            <p:ph type="title"/>
          </p:nvPr>
        </p:nvSpPr>
        <p:spPr>
          <a:xfrm>
            <a:off x="381000" y="381004"/>
            <a:ext cx="8382000" cy="1384995"/>
          </a:xfrm>
        </p:spPr>
        <p:txBody>
          <a:bodyPr>
            <a:spAutoFit/>
          </a:bodyPr>
          <a:lstStyle/>
          <a:p>
            <a:pPr defTabSz="914363">
              <a:spcBef>
                <a:spcPts val="600"/>
              </a:spcBef>
              <a:defRPr/>
            </a:pPr>
            <a:r>
              <a:rPr dirty="0">
                <a:solidFill>
                  <a:schemeClr val="tx1"/>
                </a:solidFill>
                <a:latin typeface="Segoe UI Semibold" pitchFamily="34" charset="0"/>
              </a:rPr>
              <a:t>Thank God for His </a:t>
            </a:r>
            <a:r>
              <a:rPr u="sng" dirty="0">
                <a:solidFill>
                  <a:schemeClr val="tx1"/>
                </a:solidFill>
                <a:latin typeface="Segoe UI Semibold" pitchFamily="34" charset="0"/>
              </a:rPr>
              <a:t>Judgments</a:t>
            </a:r>
            <a:r>
              <a:rPr dirty="0">
                <a:solidFill>
                  <a:schemeClr val="tx1"/>
                </a:solidFill>
                <a:latin typeface="Segoe UI Semibold" pitchFamily="34" charset="0"/>
              </a:rPr>
              <a:t> </a:t>
            </a:r>
            <a:br>
              <a:rPr dirty="0">
                <a:solidFill>
                  <a:schemeClr val="tx1"/>
                </a:solidFill>
                <a:latin typeface="Segoe UI Semibold" pitchFamily="34" charset="0"/>
              </a:rPr>
            </a:br>
            <a:r>
              <a:rPr lang="en-US" dirty="0">
                <a:solidFill>
                  <a:schemeClr val="tx1"/>
                </a:solidFill>
                <a:latin typeface="Segoe UI Semibold" pitchFamily="34" charset="0"/>
              </a:rPr>
              <a:t>–</a:t>
            </a:r>
            <a:r>
              <a:rPr dirty="0">
                <a:solidFill>
                  <a:schemeClr val="tx1"/>
                </a:solidFill>
                <a:latin typeface="Segoe UI Semibold" pitchFamily="34" charset="0"/>
              </a:rPr>
              <a:t> </a:t>
            </a:r>
            <a:r>
              <a:rPr sz="4000" dirty="0">
                <a:solidFill>
                  <a:schemeClr val="tx1"/>
                </a:solidFill>
                <a:latin typeface="Segoe UI Semibold" pitchFamily="34" charset="0"/>
              </a:rPr>
              <a:t>P</a:t>
            </a:r>
            <a:r>
              <a:rPr lang="en-US" sz="4000" dirty="0">
                <a:solidFill>
                  <a:schemeClr val="tx1"/>
                </a:solidFill>
                <a:latin typeface="Segoe UI Semibold" pitchFamily="34" charset="0"/>
              </a:rPr>
              <a:t>salms</a:t>
            </a:r>
            <a:r>
              <a:rPr sz="4000" dirty="0">
                <a:solidFill>
                  <a:schemeClr val="tx1"/>
                </a:solidFill>
                <a:latin typeface="Segoe UI Semibold" pitchFamily="34" charset="0"/>
              </a:rPr>
              <a:t> 96:10-13</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C5F2-7E19-4F8E-9E45-FFA2BBBA7601}"/>
              </a:ext>
            </a:extLst>
          </p:cNvPr>
          <p:cNvSpPr>
            <a:spLocks noGrp="1"/>
          </p:cNvSpPr>
          <p:nvPr>
            <p:ph type="title"/>
          </p:nvPr>
        </p:nvSpPr>
        <p:spPr>
          <a:xfrm>
            <a:off x="484710" y="452718"/>
            <a:ext cx="7160428" cy="1384995"/>
          </a:xfrm>
        </p:spPr>
        <p:txBody>
          <a:bodyPr wrap="square">
            <a:spAutoFit/>
          </a:bodyPr>
          <a:lstStyle/>
          <a:p>
            <a:r>
              <a:rPr lang="en-US" b="1" dirty="0">
                <a:solidFill>
                  <a:schemeClr val="tx1"/>
                </a:solidFill>
              </a:rPr>
              <a:t>Passing through Samaria and Galilee (Luke17:15-19)</a:t>
            </a:r>
          </a:p>
        </p:txBody>
      </p:sp>
      <p:sp>
        <p:nvSpPr>
          <p:cNvPr id="3" name="Content Placeholder 2">
            <a:extLst>
              <a:ext uri="{FF2B5EF4-FFF2-40B4-BE49-F238E27FC236}">
                <a16:creationId xmlns:a16="http://schemas.microsoft.com/office/drawing/2014/main" id="{6DAF7D49-05E1-419A-B4EF-3BB9DDAEA67E}"/>
              </a:ext>
            </a:extLst>
          </p:cNvPr>
          <p:cNvSpPr>
            <a:spLocks noGrp="1"/>
          </p:cNvSpPr>
          <p:nvPr>
            <p:ph idx="1"/>
          </p:nvPr>
        </p:nvSpPr>
        <p:spPr>
          <a:xfrm>
            <a:off x="84841" y="2052929"/>
            <a:ext cx="8973434" cy="3780522"/>
          </a:xfrm>
        </p:spPr>
        <p:txBody>
          <a:bodyPr wrap="square">
            <a:spAutoFit/>
          </a:bodyPr>
          <a:lstStyle/>
          <a:p>
            <a:pPr marL="0" indent="0">
              <a:buNone/>
            </a:pPr>
            <a:r>
              <a:rPr lang="en-US" sz="2400" dirty="0"/>
              <a:t>Luke 17:15-19, </a:t>
            </a:r>
            <a:r>
              <a:rPr lang="en-US" sz="2400" i="1" dirty="0"/>
              <a:t>“Arise, and go thy way: </a:t>
            </a:r>
            <a:r>
              <a:rPr lang="en-US" sz="2400" i="1" u="sng" dirty="0"/>
              <a:t>thy faith hath made thee whole</a:t>
            </a:r>
            <a:r>
              <a:rPr lang="en-US" sz="2400" i="1" dirty="0"/>
              <a:t>.”</a:t>
            </a:r>
            <a:r>
              <a:rPr lang="en-US" sz="2400" dirty="0"/>
              <a:t> </a:t>
            </a:r>
            <a:r>
              <a:rPr lang="en-US" sz="3200" b="1" dirty="0"/>
              <a:t>In What Way?</a:t>
            </a:r>
          </a:p>
          <a:p>
            <a:r>
              <a:rPr lang="en-US" sz="2400" dirty="0"/>
              <a:t>Jesus had made similar statements:</a:t>
            </a:r>
          </a:p>
          <a:p>
            <a:pPr lvl="1"/>
            <a:r>
              <a:rPr lang="en-US" sz="2200" dirty="0"/>
              <a:t>To the woman who washed His feet with tears. (Luke 7:50) </a:t>
            </a:r>
          </a:p>
          <a:p>
            <a:pPr lvl="1"/>
            <a:r>
              <a:rPr lang="en-US" sz="2200" dirty="0"/>
              <a:t>To the woman He healed of an issue of blood. (Luke 8:48)</a:t>
            </a:r>
          </a:p>
          <a:p>
            <a:pPr lvl="1"/>
            <a:r>
              <a:rPr lang="en-US" sz="2200" dirty="0"/>
              <a:t>To </a:t>
            </a:r>
            <a:r>
              <a:rPr lang="en-US" sz="2400" dirty="0"/>
              <a:t>a blind man. (Luke 18:42)</a:t>
            </a:r>
          </a:p>
          <a:p>
            <a:r>
              <a:rPr lang="en-US" sz="2600" dirty="0"/>
              <a:t>Remember, Jesus </a:t>
            </a:r>
            <a:r>
              <a:rPr lang="en-US" sz="2600" i="1" dirty="0"/>
              <a:t>“came to seek and </a:t>
            </a:r>
            <a:r>
              <a:rPr lang="en-US" sz="2400" i="1" dirty="0"/>
              <a:t>to save that which was lost.”</a:t>
            </a:r>
            <a:r>
              <a:rPr lang="en-US" sz="2400" dirty="0"/>
              <a:t> (Luke 19:10)</a:t>
            </a:r>
          </a:p>
        </p:txBody>
      </p:sp>
      <p:sp>
        <p:nvSpPr>
          <p:cNvPr id="4" name="Slide Number Placeholder 3">
            <a:extLst>
              <a:ext uri="{FF2B5EF4-FFF2-40B4-BE49-F238E27FC236}">
                <a16:creationId xmlns:a16="http://schemas.microsoft.com/office/drawing/2014/main" id="{3780172F-751F-4778-AE41-0B89966B313B}"/>
              </a:ext>
            </a:extLst>
          </p:cNvPr>
          <p:cNvSpPr>
            <a:spLocks noGrp="1"/>
          </p:cNvSpPr>
          <p:nvPr>
            <p:ph type="sldNum" sz="quarter" idx="12"/>
          </p:nvPr>
        </p:nvSpPr>
        <p:spPr/>
        <p:txBody>
          <a:bodyPr/>
          <a:lstStyle/>
          <a:p>
            <a:fld id="{5951F227-E1D8-443B-A186-C40DF9C0D22F}" type="slidenum">
              <a:rPr lang="en-US">
                <a:solidFill>
                  <a:prstClr val="white">
                    <a:tint val="75000"/>
                  </a:prstClr>
                </a:solidFill>
                <a:latin typeface="Century Gothic" panose="020B0502020202020204"/>
              </a:rPr>
              <a:pPr/>
              <a:t>14</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906616891"/>
      </p:ext>
    </p:extLst>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9" y="183726"/>
            <a:ext cx="6948202" cy="3477875"/>
          </a:xfrm>
        </p:spPr>
        <p:txBody>
          <a:bodyPr wrap="square">
            <a:spAutoFit/>
          </a:bodyPr>
          <a:lstStyle/>
          <a:p>
            <a:r>
              <a:rPr lang="en-US" sz="4400" dirty="0">
                <a:solidFill>
                  <a:schemeClr val="tx1"/>
                </a:solidFill>
              </a:rPr>
              <a:t>LESSON 17:</a:t>
            </a:r>
            <a:br>
              <a:rPr lang="en-US" sz="4400" dirty="0">
                <a:solidFill>
                  <a:schemeClr val="tx1"/>
                </a:solidFill>
              </a:rPr>
            </a:br>
            <a:r>
              <a:rPr lang="en-US" sz="4400" dirty="0">
                <a:solidFill>
                  <a:schemeClr val="tx1"/>
                </a:solidFill>
              </a:rPr>
              <a:t>The Life Of Christ –</a:t>
            </a:r>
            <a:br>
              <a:rPr lang="en-US" sz="4400" dirty="0">
                <a:solidFill>
                  <a:schemeClr val="tx1"/>
                </a:solidFill>
              </a:rPr>
            </a:br>
            <a:r>
              <a:rPr lang="en-US" sz="4400" dirty="0">
                <a:solidFill>
                  <a:schemeClr val="tx1"/>
                </a:solidFill>
              </a:rPr>
              <a:t>Ten Lepers Healed and Concerning the Kingdom</a:t>
            </a:r>
          </a:p>
        </p:txBody>
      </p:sp>
      <p:sp>
        <p:nvSpPr>
          <p:cNvPr id="3" name="Subtitle 2"/>
          <p:cNvSpPr>
            <a:spLocks noGrp="1"/>
          </p:cNvSpPr>
          <p:nvPr>
            <p:ph type="subTitle" idx="1"/>
          </p:nvPr>
        </p:nvSpPr>
        <p:spPr>
          <a:xfrm>
            <a:off x="1781174" y="3661601"/>
            <a:ext cx="6858000" cy="1513235"/>
          </a:xfrm>
        </p:spPr>
        <p:txBody>
          <a:bodyPr>
            <a:spAutoFit/>
          </a:bodyPr>
          <a:lstStyle/>
          <a:p>
            <a:pPr algn="r"/>
            <a:r>
              <a:rPr lang="en-US" sz="4800" dirty="0">
                <a:solidFill>
                  <a:schemeClr val="tx1"/>
                </a:solidFill>
              </a:rPr>
              <a:t>Luke 17:11-37</a:t>
            </a:r>
          </a:p>
          <a:p>
            <a:pPr algn="r"/>
            <a:r>
              <a:rPr lang="en-US" sz="3600" dirty="0">
                <a:solidFill>
                  <a:schemeClr val="tx1"/>
                </a:solidFill>
              </a:rPr>
              <a:t> January 26, 2022</a:t>
            </a:r>
          </a:p>
        </p:txBody>
      </p:sp>
      <p:sp>
        <p:nvSpPr>
          <p:cNvPr id="5" name="Slide Number Placeholder 3">
            <a:extLst>
              <a:ext uri="{FF2B5EF4-FFF2-40B4-BE49-F238E27FC236}">
                <a16:creationId xmlns:a16="http://schemas.microsoft.com/office/drawing/2014/main" id="{E014BD29-69DF-4C28-A2D4-4FFDBB2102D9}"/>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latin typeface="Century Gothic" panose="020B0502020202020204"/>
              </a:rPr>
              <a:pPr algn="ctr"/>
              <a:t>15</a:t>
            </a:fld>
            <a:endParaRPr lang="en-US" sz="2800" dirty="0">
              <a:latin typeface="Century Gothic" panose="020B0502020202020204"/>
            </a:endParaRPr>
          </a:p>
        </p:txBody>
      </p:sp>
    </p:spTree>
    <p:extLst>
      <p:ext uri="{BB962C8B-B14F-4D97-AF65-F5344CB8AC3E}">
        <p14:creationId xmlns:p14="http://schemas.microsoft.com/office/powerpoint/2010/main" val="910499728"/>
      </p:ext>
    </p:extLst>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60488"/>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94268" y="1561018"/>
            <a:ext cx="8974317" cy="5262979"/>
          </a:xfrm>
        </p:spPr>
        <p:txBody>
          <a:bodyPr wrap="square">
            <a:spAutoFit/>
          </a:bodyPr>
          <a:lstStyle/>
          <a:p>
            <a:pPr marL="0" indent="0">
              <a:spcBef>
                <a:spcPts val="0"/>
              </a:spcBef>
              <a:buNone/>
            </a:pPr>
            <a:r>
              <a:rPr lang="en-US" sz="2400" dirty="0"/>
              <a:t>Luke 17:20-21, </a:t>
            </a:r>
            <a:r>
              <a:rPr lang="en-US" sz="2400" i="1" dirty="0"/>
              <a:t>“And being asked by the Pharisees when the kingdom of God cometh, he answered them and said, The kingdom of God cometh not with observation: neither shall they say, Lo, here! or, there! for lo, </a:t>
            </a:r>
            <a:r>
              <a:rPr lang="en-US" sz="2400" b="1" i="1" u="sng" dirty="0"/>
              <a:t>the kingdom of God is within you</a:t>
            </a:r>
            <a:r>
              <a:rPr lang="en-US" sz="2400" i="1" dirty="0"/>
              <a:t>.”</a:t>
            </a:r>
          </a:p>
          <a:p>
            <a:pPr>
              <a:spcBef>
                <a:spcPts val="0"/>
              </a:spcBef>
            </a:pPr>
            <a:r>
              <a:rPr lang="en-US" sz="2400" dirty="0"/>
              <a:t>The Pharisees did not understand the true nature of the Messianic kingdom.</a:t>
            </a:r>
          </a:p>
          <a:p>
            <a:pPr>
              <a:spcBef>
                <a:spcPts val="0"/>
              </a:spcBef>
            </a:pPr>
            <a:r>
              <a:rPr lang="en-US" sz="2400" dirty="0"/>
              <a:t>“When an earthly prince visits different parts of his territories, he does it with pomp. His movements attract observation, and become the common topic of conversation.” (Barnes’ Notes)</a:t>
            </a:r>
          </a:p>
          <a:p>
            <a:pPr>
              <a:spcBef>
                <a:spcPts val="0"/>
              </a:spcBef>
            </a:pPr>
            <a:r>
              <a:rPr lang="en-US" sz="2400" dirty="0"/>
              <a:t>This does not mean there would be no evidence of the coming kingdom. (cf. Isaiah 2:2-3; Mark 9:1;</a:t>
            </a:r>
            <a:br>
              <a:rPr lang="en-US" sz="2400" dirty="0"/>
            </a:br>
            <a:r>
              <a:rPr lang="en-US" sz="2400" dirty="0"/>
              <a:t>Colossians 1:13; Hebrews 12:28)</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fld id="{5951F227-E1D8-443B-A186-C40DF9C0D22F}" type="slidenum">
              <a:rPr lang="en-US" smtClean="0">
                <a:solidFill>
                  <a:schemeClr val="tx1"/>
                </a:solidFill>
              </a:rPr>
              <a:pPr/>
              <a:t>16</a:t>
            </a:fld>
            <a:endParaRPr lang="en-US" dirty="0">
              <a:solidFill>
                <a:schemeClr val="tx1"/>
              </a:solidFill>
            </a:endParaRPr>
          </a:p>
        </p:txBody>
      </p:sp>
    </p:spTree>
    <p:extLst>
      <p:ext uri="{BB962C8B-B14F-4D97-AF65-F5344CB8AC3E}">
        <p14:creationId xmlns:p14="http://schemas.microsoft.com/office/powerpoint/2010/main" val="35171537"/>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C5F2-7E19-4F8E-9E45-FFA2BBBA7601}"/>
              </a:ext>
            </a:extLst>
          </p:cNvPr>
          <p:cNvSpPr>
            <a:spLocks noGrp="1"/>
          </p:cNvSpPr>
          <p:nvPr>
            <p:ph type="title"/>
          </p:nvPr>
        </p:nvSpPr>
        <p:spPr/>
        <p:txBody>
          <a:bodyPr>
            <a:spAutoFit/>
          </a:bodyPr>
          <a:lstStyle/>
          <a:p>
            <a:r>
              <a:rPr lang="en-US" dirty="0">
                <a:solidFill>
                  <a:schemeClr val="tx1"/>
                </a:solidFill>
              </a:rPr>
              <a:t>Passing through Samaria and Galilee (Luke17:15-19)</a:t>
            </a:r>
          </a:p>
        </p:txBody>
      </p:sp>
      <p:sp>
        <p:nvSpPr>
          <p:cNvPr id="3" name="Content Placeholder 2">
            <a:extLst>
              <a:ext uri="{FF2B5EF4-FFF2-40B4-BE49-F238E27FC236}">
                <a16:creationId xmlns:a16="http://schemas.microsoft.com/office/drawing/2014/main" id="{6DAF7D49-05E1-419A-B4EF-3BB9DDAEA67E}"/>
              </a:ext>
            </a:extLst>
          </p:cNvPr>
          <p:cNvSpPr>
            <a:spLocks noGrp="1"/>
          </p:cNvSpPr>
          <p:nvPr>
            <p:ph idx="1"/>
          </p:nvPr>
        </p:nvSpPr>
        <p:spPr>
          <a:xfrm>
            <a:off x="75414" y="1911525"/>
            <a:ext cx="8983745" cy="4893647"/>
          </a:xfrm>
        </p:spPr>
        <p:txBody>
          <a:bodyPr wrap="square">
            <a:spAutoFit/>
          </a:bodyPr>
          <a:lstStyle/>
          <a:p>
            <a:pPr marL="0" indent="0">
              <a:spcBef>
                <a:spcPts val="0"/>
              </a:spcBef>
              <a:buNone/>
            </a:pPr>
            <a:r>
              <a:rPr lang="en-US" sz="2400" dirty="0"/>
              <a:t>Luke 17:15-19, </a:t>
            </a:r>
            <a:r>
              <a:rPr lang="en-US" sz="2400" i="1" dirty="0"/>
              <a:t>“And </a:t>
            </a:r>
            <a:r>
              <a:rPr lang="en-US" sz="2800" b="1" i="1" dirty="0"/>
              <a:t>one of them</a:t>
            </a:r>
            <a:r>
              <a:rPr lang="en-US" sz="2400" i="1" dirty="0"/>
              <a:t>, when he saw that he was healed, turned back, with a loud voice glorifying God; and he fell upon his face at his feet, </a:t>
            </a:r>
            <a:r>
              <a:rPr lang="en-US" sz="2400" i="1" u="sng" dirty="0"/>
              <a:t>giving him thanks: and </a:t>
            </a:r>
            <a:r>
              <a:rPr lang="en-US" sz="2400" b="1" i="1" u="sng" dirty="0"/>
              <a:t>he was a Samaritan</a:t>
            </a:r>
            <a:r>
              <a:rPr lang="en-US" sz="2400" i="1" dirty="0"/>
              <a:t>. And Jesus answering said, Were not the ten cleansed? but where are the nine? Were there none found that returned to give glory to God, save </a:t>
            </a:r>
            <a:r>
              <a:rPr lang="en-US" sz="2400" i="1" u="sng" dirty="0"/>
              <a:t>this stranger</a:t>
            </a:r>
            <a:r>
              <a:rPr lang="en-US" sz="2400" i="1" dirty="0"/>
              <a:t>?”</a:t>
            </a:r>
          </a:p>
          <a:p>
            <a:pPr>
              <a:spcBef>
                <a:spcPts val="0"/>
              </a:spcBef>
            </a:pPr>
            <a:r>
              <a:rPr lang="en-US" dirty="0"/>
              <a:t>Apparently nine of the lepers were Jews.</a:t>
            </a:r>
          </a:p>
          <a:p>
            <a:pPr>
              <a:spcBef>
                <a:spcPts val="0"/>
              </a:spcBef>
            </a:pPr>
            <a:r>
              <a:rPr lang="en-US" dirty="0"/>
              <a:t>Note: On his way to the priests at Mount Gerizim the Samaritan turned back to express his thanks. This Samaritan was more spiritual than any of his Jewish companions.</a:t>
            </a:r>
          </a:p>
          <a:p>
            <a:pPr>
              <a:spcBef>
                <a:spcPts val="0"/>
              </a:spcBef>
            </a:pPr>
            <a:r>
              <a:rPr lang="en-US" dirty="0"/>
              <a:t>A Samaritan was among them because they were along the border of his country, and because the fellowship of affliction and disease obliterated the distinctions of race, as it does to this day.</a:t>
            </a:r>
          </a:p>
        </p:txBody>
      </p:sp>
      <p:sp>
        <p:nvSpPr>
          <p:cNvPr id="4" name="Slide Number Placeholder 3">
            <a:extLst>
              <a:ext uri="{FF2B5EF4-FFF2-40B4-BE49-F238E27FC236}">
                <a16:creationId xmlns:a16="http://schemas.microsoft.com/office/drawing/2014/main" id="{3780172F-751F-4778-AE41-0B89966B313B}"/>
              </a:ext>
            </a:extLst>
          </p:cNvPr>
          <p:cNvSpPr>
            <a:spLocks noGrp="1"/>
          </p:cNvSpPr>
          <p:nvPr>
            <p:ph type="sldNum" sz="quarter" idx="12"/>
          </p:nvPr>
        </p:nvSpPr>
        <p:spPr/>
        <p:txBody>
          <a:bodyPr/>
          <a:lstStyle/>
          <a:p>
            <a:fld id="{5951F227-E1D8-443B-A186-C40DF9C0D22F}" type="slidenum">
              <a:rPr lang="en-US">
                <a:solidFill>
                  <a:schemeClr val="tx1"/>
                </a:solidFill>
                <a:latin typeface="Century Gothic" panose="020B0502020202020204"/>
              </a:rPr>
              <a:pPr/>
              <a:t>2</a:t>
            </a:fld>
            <a:endParaRPr lang="en-US" dirty="0">
              <a:solidFill>
                <a:schemeClr val="tx1"/>
              </a:solidFill>
              <a:latin typeface="Century Gothic" panose="020B0502020202020204"/>
            </a:endParaRPr>
          </a:p>
        </p:txBody>
      </p:sp>
    </p:spTree>
    <p:extLst>
      <p:ext uri="{BB962C8B-B14F-4D97-AF65-F5344CB8AC3E}">
        <p14:creationId xmlns:p14="http://schemas.microsoft.com/office/powerpoint/2010/main" val="900992009"/>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C5F2-7E19-4F8E-9E45-FFA2BBBA7601}"/>
              </a:ext>
            </a:extLst>
          </p:cNvPr>
          <p:cNvSpPr>
            <a:spLocks noGrp="1"/>
          </p:cNvSpPr>
          <p:nvPr>
            <p:ph type="title"/>
          </p:nvPr>
        </p:nvSpPr>
        <p:spPr/>
        <p:txBody>
          <a:bodyPr>
            <a:spAutoFit/>
          </a:bodyPr>
          <a:lstStyle/>
          <a:p>
            <a:r>
              <a:rPr lang="en-US" dirty="0">
                <a:solidFill>
                  <a:schemeClr val="tx1"/>
                </a:solidFill>
              </a:rPr>
              <a:t>Passing through Samaria and Galilee (Luke17:15-19)</a:t>
            </a:r>
          </a:p>
        </p:txBody>
      </p:sp>
      <p:sp>
        <p:nvSpPr>
          <p:cNvPr id="3" name="Content Placeholder 2">
            <a:extLst>
              <a:ext uri="{FF2B5EF4-FFF2-40B4-BE49-F238E27FC236}">
                <a16:creationId xmlns:a16="http://schemas.microsoft.com/office/drawing/2014/main" id="{6DAF7D49-05E1-419A-B4EF-3BB9DDAEA67E}"/>
              </a:ext>
            </a:extLst>
          </p:cNvPr>
          <p:cNvSpPr>
            <a:spLocks noGrp="1"/>
          </p:cNvSpPr>
          <p:nvPr>
            <p:ph idx="1"/>
          </p:nvPr>
        </p:nvSpPr>
        <p:spPr>
          <a:xfrm>
            <a:off x="172921" y="2052929"/>
            <a:ext cx="8829675" cy="4760278"/>
          </a:xfrm>
        </p:spPr>
        <p:txBody>
          <a:bodyPr>
            <a:spAutoFit/>
          </a:bodyPr>
          <a:lstStyle/>
          <a:p>
            <a:pPr marL="0" indent="0">
              <a:buNone/>
            </a:pPr>
            <a:r>
              <a:rPr lang="en-US" sz="2400" dirty="0"/>
              <a:t>Luke 17:15-19, </a:t>
            </a:r>
            <a:r>
              <a:rPr lang="en-US" sz="2400" i="1" dirty="0"/>
              <a:t>“And one of them, when he saw that he was healed, turned back, with a loud voice glorifying God; and he fell upon his face at his feet, </a:t>
            </a:r>
            <a:r>
              <a:rPr lang="en-US" sz="2400" i="1" u="sng" dirty="0"/>
              <a:t>giving him thanks: </a:t>
            </a:r>
            <a:r>
              <a:rPr lang="en-US" sz="3000" b="1" i="1" u="sng" dirty="0"/>
              <a:t>and he was a Samaritan</a:t>
            </a:r>
            <a:r>
              <a:rPr lang="en-US" sz="3000" i="1" dirty="0"/>
              <a:t>.</a:t>
            </a:r>
            <a:r>
              <a:rPr lang="en-US" sz="2400" i="1" dirty="0"/>
              <a:t>”</a:t>
            </a:r>
          </a:p>
          <a:p>
            <a:r>
              <a:rPr lang="en-US" sz="2400" dirty="0"/>
              <a:t>The beginning of the Samaritans. 2 Kings 17.</a:t>
            </a:r>
          </a:p>
          <a:p>
            <a:r>
              <a:rPr lang="en-US" sz="2400" dirty="0"/>
              <a:t>The Samaritans were also a continuous source of difficulty to the Jews who rebuilt Jerusalem after returning from Babylonian captivity (Ezra 4, especially verses 2-4; Nehemiah 4, especially verse 2).</a:t>
            </a:r>
          </a:p>
          <a:p>
            <a:r>
              <a:rPr lang="en-US" sz="2400" dirty="0"/>
              <a:t>The Samaritan woman. John 4</a:t>
            </a:r>
          </a:p>
          <a:p>
            <a:r>
              <a:rPr lang="en-US" sz="2400" dirty="0"/>
              <a:t>Traveling through Samaria. Luke 9:52-55</a:t>
            </a:r>
          </a:p>
        </p:txBody>
      </p:sp>
      <p:sp>
        <p:nvSpPr>
          <p:cNvPr id="4" name="Slide Number Placeholder 3">
            <a:extLst>
              <a:ext uri="{FF2B5EF4-FFF2-40B4-BE49-F238E27FC236}">
                <a16:creationId xmlns:a16="http://schemas.microsoft.com/office/drawing/2014/main" id="{3780172F-751F-4778-AE41-0B89966B313B}"/>
              </a:ext>
            </a:extLst>
          </p:cNvPr>
          <p:cNvSpPr>
            <a:spLocks noGrp="1"/>
          </p:cNvSpPr>
          <p:nvPr>
            <p:ph type="sldNum" sz="quarter" idx="12"/>
          </p:nvPr>
        </p:nvSpPr>
        <p:spPr/>
        <p:txBody>
          <a:bodyPr/>
          <a:lstStyle/>
          <a:p>
            <a:fld id="{5951F227-E1D8-443B-A186-C40DF9C0D22F}" type="slidenum">
              <a:rPr lang="en-US">
                <a:solidFill>
                  <a:prstClr val="white">
                    <a:tint val="75000"/>
                  </a:prstClr>
                </a:solidFill>
                <a:latin typeface="Century Gothic" panose="020B0502020202020204"/>
              </a:rPr>
              <a:pPr/>
              <a:t>3</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943926234"/>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C5F2-7E19-4F8E-9E45-FFA2BBBA7601}"/>
              </a:ext>
            </a:extLst>
          </p:cNvPr>
          <p:cNvSpPr>
            <a:spLocks noGrp="1"/>
          </p:cNvSpPr>
          <p:nvPr>
            <p:ph type="title"/>
          </p:nvPr>
        </p:nvSpPr>
        <p:spPr/>
        <p:txBody>
          <a:bodyPr>
            <a:spAutoFit/>
          </a:bodyPr>
          <a:lstStyle/>
          <a:p>
            <a:r>
              <a:rPr lang="en-US" dirty="0">
                <a:solidFill>
                  <a:schemeClr val="tx1"/>
                </a:solidFill>
              </a:rPr>
              <a:t>Passing through Samaria and Galilee (Luke17:15-19)</a:t>
            </a:r>
          </a:p>
        </p:txBody>
      </p:sp>
      <p:sp>
        <p:nvSpPr>
          <p:cNvPr id="3" name="Content Placeholder 2">
            <a:extLst>
              <a:ext uri="{FF2B5EF4-FFF2-40B4-BE49-F238E27FC236}">
                <a16:creationId xmlns:a16="http://schemas.microsoft.com/office/drawing/2014/main" id="{6DAF7D49-05E1-419A-B4EF-3BB9DDAEA67E}"/>
              </a:ext>
            </a:extLst>
          </p:cNvPr>
          <p:cNvSpPr>
            <a:spLocks noGrp="1"/>
          </p:cNvSpPr>
          <p:nvPr>
            <p:ph idx="1"/>
          </p:nvPr>
        </p:nvSpPr>
        <p:spPr>
          <a:xfrm>
            <a:off x="257763" y="2052929"/>
            <a:ext cx="8629650" cy="2867452"/>
          </a:xfrm>
        </p:spPr>
        <p:txBody>
          <a:bodyPr>
            <a:spAutoFit/>
          </a:bodyPr>
          <a:lstStyle/>
          <a:p>
            <a:pPr marL="0" indent="0">
              <a:buNone/>
            </a:pPr>
            <a:r>
              <a:rPr lang="en-US" sz="2400" dirty="0"/>
              <a:t>Luke 17:15-19, </a:t>
            </a:r>
            <a:r>
              <a:rPr lang="en-US" sz="2400" i="1" dirty="0"/>
              <a:t>“And Jesus answering said, Were not the ten cleansed? </a:t>
            </a:r>
            <a:r>
              <a:rPr lang="en-US" sz="2800" b="1" i="1" dirty="0"/>
              <a:t>but where are the nine</a:t>
            </a:r>
            <a:r>
              <a:rPr lang="en-US" sz="2400" i="1" dirty="0"/>
              <a:t>? Were there none found that returned to give glory to God, save this stranger? And he said unto him, Arise, and go thy way: thy faith hath made thee whole.”</a:t>
            </a:r>
          </a:p>
          <a:p>
            <a:r>
              <a:rPr lang="en-US" sz="2400" dirty="0"/>
              <a:t>Note: This man’s faith stands out above theirs and his blessing is greater.</a:t>
            </a:r>
          </a:p>
        </p:txBody>
      </p:sp>
      <p:sp>
        <p:nvSpPr>
          <p:cNvPr id="4" name="Slide Number Placeholder 3">
            <a:extLst>
              <a:ext uri="{FF2B5EF4-FFF2-40B4-BE49-F238E27FC236}">
                <a16:creationId xmlns:a16="http://schemas.microsoft.com/office/drawing/2014/main" id="{3780172F-751F-4778-AE41-0B89966B313B}"/>
              </a:ext>
            </a:extLst>
          </p:cNvPr>
          <p:cNvSpPr>
            <a:spLocks noGrp="1"/>
          </p:cNvSpPr>
          <p:nvPr>
            <p:ph type="sldNum" sz="quarter" idx="12"/>
          </p:nvPr>
        </p:nvSpPr>
        <p:spPr/>
        <p:txBody>
          <a:bodyPr/>
          <a:lstStyle/>
          <a:p>
            <a:fld id="{5951F227-E1D8-443B-A186-C40DF9C0D22F}" type="slidenum">
              <a:rPr lang="en-US">
                <a:solidFill>
                  <a:prstClr val="white">
                    <a:tint val="75000"/>
                  </a:prstClr>
                </a:solidFill>
                <a:latin typeface="Century Gothic" panose="020B0502020202020204"/>
              </a:rPr>
              <a:pPr/>
              <a:t>4</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155450715"/>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C5F2-7E19-4F8E-9E45-FFA2BBBA7601}"/>
              </a:ext>
            </a:extLst>
          </p:cNvPr>
          <p:cNvSpPr>
            <a:spLocks noGrp="1"/>
          </p:cNvSpPr>
          <p:nvPr>
            <p:ph type="title"/>
          </p:nvPr>
        </p:nvSpPr>
        <p:spPr>
          <a:xfrm>
            <a:off x="484710" y="452718"/>
            <a:ext cx="7055380" cy="1015663"/>
          </a:xfrm>
        </p:spPr>
        <p:txBody>
          <a:bodyPr>
            <a:spAutoFit/>
          </a:bodyPr>
          <a:lstStyle/>
          <a:p>
            <a:r>
              <a:rPr lang="en-US" sz="2800" dirty="0">
                <a:solidFill>
                  <a:schemeClr val="tx1"/>
                </a:solidFill>
              </a:rPr>
              <a:t>Luke 17:15-19, </a:t>
            </a:r>
            <a:r>
              <a:rPr lang="en-US" sz="2800" i="1" dirty="0">
                <a:solidFill>
                  <a:schemeClr val="tx1"/>
                </a:solidFill>
              </a:rPr>
              <a:t>“Were not the ten cleansed? </a:t>
            </a:r>
            <a:r>
              <a:rPr lang="en-US" sz="3200" b="1" i="1" dirty="0">
                <a:solidFill>
                  <a:schemeClr val="tx1"/>
                </a:solidFill>
              </a:rPr>
              <a:t>but where are the nine</a:t>
            </a:r>
            <a:r>
              <a:rPr lang="en-US" sz="2800" i="1" dirty="0">
                <a:solidFill>
                  <a:schemeClr val="tx1"/>
                </a:solidFill>
              </a:rPr>
              <a:t>?”</a:t>
            </a:r>
            <a:endParaRPr lang="en-US" sz="2800" dirty="0">
              <a:solidFill>
                <a:schemeClr val="tx1"/>
              </a:solidFill>
            </a:endParaRPr>
          </a:p>
        </p:txBody>
      </p:sp>
      <p:sp>
        <p:nvSpPr>
          <p:cNvPr id="3" name="Content Placeholder 2">
            <a:extLst>
              <a:ext uri="{FF2B5EF4-FFF2-40B4-BE49-F238E27FC236}">
                <a16:creationId xmlns:a16="http://schemas.microsoft.com/office/drawing/2014/main" id="{6DAF7D49-05E1-419A-B4EF-3BB9DDAEA67E}"/>
              </a:ext>
            </a:extLst>
          </p:cNvPr>
          <p:cNvSpPr>
            <a:spLocks noGrp="1"/>
          </p:cNvSpPr>
          <p:nvPr>
            <p:ph idx="1"/>
          </p:nvPr>
        </p:nvSpPr>
        <p:spPr>
          <a:xfrm>
            <a:off x="122548" y="1638148"/>
            <a:ext cx="8870623" cy="5129609"/>
          </a:xfrm>
        </p:spPr>
        <p:txBody>
          <a:bodyPr wrap="square">
            <a:spAutoFit/>
          </a:bodyPr>
          <a:lstStyle/>
          <a:p>
            <a:pPr marL="0" indent="0">
              <a:buNone/>
            </a:pPr>
            <a:r>
              <a:rPr lang="en-US" sz="3000" b="1" dirty="0"/>
              <a:t>Passages abound expressing thankfulness</a:t>
            </a:r>
            <a:r>
              <a:rPr lang="en-US" sz="3000" dirty="0"/>
              <a:t>:</a:t>
            </a:r>
          </a:p>
          <a:p>
            <a:pPr marL="0" indent="0">
              <a:buNone/>
            </a:pPr>
            <a:r>
              <a:rPr lang="en-US" sz="2400" dirty="0">
                <a:latin typeface="+mn-lt"/>
              </a:rPr>
              <a:t>Colossians 3:17, </a:t>
            </a:r>
            <a:r>
              <a:rPr lang="en-US" sz="2400" i="1" dirty="0">
                <a:latin typeface="+mn-lt"/>
              </a:rPr>
              <a:t>“And whatsoever ye do, in word or in deed, (do) all in the name of the Lord Jesus, giving thanks to God the Father through him.”</a:t>
            </a:r>
          </a:p>
          <a:p>
            <a:pPr marL="0" indent="0">
              <a:buNone/>
            </a:pPr>
            <a:r>
              <a:rPr lang="en-US" sz="2400" dirty="0"/>
              <a:t>Ephesians 5:20, </a:t>
            </a:r>
            <a:r>
              <a:rPr lang="en-US" sz="2400" i="1" dirty="0"/>
              <a:t>“giving thanks always for all things in the name of our Lord Jesus Christ to God, even the Father”</a:t>
            </a:r>
          </a:p>
          <a:p>
            <a:pPr marL="0" indent="0">
              <a:buNone/>
            </a:pPr>
            <a:r>
              <a:rPr lang="en-US" sz="2400" dirty="0"/>
              <a:t>1 Thessalonians 5:17-18, </a:t>
            </a:r>
            <a:r>
              <a:rPr lang="en-US" sz="2400" i="1" dirty="0"/>
              <a:t>“pray without ceasing; in everything give thanks: for this is the will of God in Christ Jesus to you-ward.”</a:t>
            </a:r>
          </a:p>
          <a:p>
            <a:pPr marL="0" indent="0">
              <a:buNone/>
            </a:pPr>
            <a:r>
              <a:rPr lang="en-US" sz="2400" dirty="0"/>
              <a:t>Philippians 4:6, </a:t>
            </a:r>
            <a:r>
              <a:rPr lang="en-US" sz="2400" i="1" dirty="0"/>
              <a:t>“In nothing be anxious; but in everything by prayer and supplication with thanksgiving let your requests be made known unto God.”</a:t>
            </a:r>
          </a:p>
        </p:txBody>
      </p:sp>
      <p:sp>
        <p:nvSpPr>
          <p:cNvPr id="4" name="Slide Number Placeholder 3">
            <a:extLst>
              <a:ext uri="{FF2B5EF4-FFF2-40B4-BE49-F238E27FC236}">
                <a16:creationId xmlns:a16="http://schemas.microsoft.com/office/drawing/2014/main" id="{3780172F-751F-4778-AE41-0B89966B313B}"/>
              </a:ext>
            </a:extLst>
          </p:cNvPr>
          <p:cNvSpPr>
            <a:spLocks noGrp="1"/>
          </p:cNvSpPr>
          <p:nvPr>
            <p:ph type="sldNum" sz="quarter" idx="12"/>
          </p:nvPr>
        </p:nvSpPr>
        <p:spPr/>
        <p:txBody>
          <a:bodyPr/>
          <a:lstStyle/>
          <a:p>
            <a:fld id="{5951F227-E1D8-443B-A186-C40DF9C0D22F}" type="slidenum">
              <a:rPr lang="en-US">
                <a:solidFill>
                  <a:prstClr val="white">
                    <a:tint val="75000"/>
                  </a:prstClr>
                </a:solidFill>
                <a:latin typeface="Century Gothic" panose="020B0502020202020204"/>
              </a:rPr>
              <a:pPr/>
              <a:t>5</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875256173"/>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3C5F2-7E19-4F8E-9E45-FFA2BBBA7601}"/>
              </a:ext>
            </a:extLst>
          </p:cNvPr>
          <p:cNvSpPr>
            <a:spLocks noGrp="1"/>
          </p:cNvSpPr>
          <p:nvPr>
            <p:ph type="title"/>
          </p:nvPr>
        </p:nvSpPr>
        <p:spPr>
          <a:xfrm>
            <a:off x="484710" y="452718"/>
            <a:ext cx="7055380" cy="1015663"/>
          </a:xfrm>
        </p:spPr>
        <p:txBody>
          <a:bodyPr>
            <a:spAutoFit/>
          </a:bodyPr>
          <a:lstStyle/>
          <a:p>
            <a:r>
              <a:rPr lang="en-US" sz="2800" dirty="0">
                <a:solidFill>
                  <a:schemeClr val="tx1"/>
                </a:solidFill>
              </a:rPr>
              <a:t>Luke 17:15-19, </a:t>
            </a:r>
            <a:r>
              <a:rPr lang="en-US" sz="2800" i="1" dirty="0">
                <a:solidFill>
                  <a:schemeClr val="tx1"/>
                </a:solidFill>
              </a:rPr>
              <a:t>“Were not the ten cleansed? </a:t>
            </a:r>
            <a:r>
              <a:rPr lang="en-US" sz="3200" b="1" i="1" dirty="0">
                <a:solidFill>
                  <a:schemeClr val="tx1"/>
                </a:solidFill>
              </a:rPr>
              <a:t>but where are the nine</a:t>
            </a:r>
            <a:r>
              <a:rPr lang="en-US" sz="2800" i="1" dirty="0">
                <a:solidFill>
                  <a:schemeClr val="tx1"/>
                </a:solidFill>
              </a:rPr>
              <a:t>?”</a:t>
            </a:r>
            <a:endParaRPr lang="en-US" sz="2800" dirty="0">
              <a:solidFill>
                <a:schemeClr val="tx1"/>
              </a:solidFill>
            </a:endParaRPr>
          </a:p>
        </p:txBody>
      </p:sp>
      <p:sp>
        <p:nvSpPr>
          <p:cNvPr id="3" name="Content Placeholder 2">
            <a:extLst>
              <a:ext uri="{FF2B5EF4-FFF2-40B4-BE49-F238E27FC236}">
                <a16:creationId xmlns:a16="http://schemas.microsoft.com/office/drawing/2014/main" id="{6DAF7D49-05E1-419A-B4EF-3BB9DDAEA67E}"/>
              </a:ext>
            </a:extLst>
          </p:cNvPr>
          <p:cNvSpPr>
            <a:spLocks noGrp="1"/>
          </p:cNvSpPr>
          <p:nvPr>
            <p:ph idx="1"/>
          </p:nvPr>
        </p:nvSpPr>
        <p:spPr>
          <a:xfrm>
            <a:off x="267190" y="2052929"/>
            <a:ext cx="8629650" cy="2067233"/>
          </a:xfrm>
        </p:spPr>
        <p:txBody>
          <a:bodyPr>
            <a:spAutoFit/>
          </a:bodyPr>
          <a:lstStyle/>
          <a:p>
            <a:pPr marL="0" indent="0">
              <a:buNone/>
            </a:pPr>
            <a:r>
              <a:rPr lang="en-US" sz="2400" b="1" dirty="0"/>
              <a:t>The Psalms of the Old Testament radiate praise and thanksgiving.</a:t>
            </a:r>
          </a:p>
          <a:p>
            <a:pPr marL="0" indent="0">
              <a:buNone/>
            </a:pPr>
            <a:r>
              <a:rPr lang="en-US" sz="2400" dirty="0"/>
              <a:t>Psalms 8; 18; 19; 29; 30; 32-34; 36; 40; 41; 66; </a:t>
            </a:r>
            <a:r>
              <a:rPr lang="en-US" sz="2400" b="1" dirty="0"/>
              <a:t>96; </a:t>
            </a:r>
            <a:r>
              <a:rPr lang="en-US" sz="2400" dirty="0"/>
              <a:t>103-106; 111; 113; 116; 117; 124; 129; 135; 136; 138; 139; 146-148; and 150.</a:t>
            </a:r>
          </a:p>
        </p:txBody>
      </p:sp>
      <p:sp>
        <p:nvSpPr>
          <p:cNvPr id="4" name="Slide Number Placeholder 3">
            <a:extLst>
              <a:ext uri="{FF2B5EF4-FFF2-40B4-BE49-F238E27FC236}">
                <a16:creationId xmlns:a16="http://schemas.microsoft.com/office/drawing/2014/main" id="{3780172F-751F-4778-AE41-0B89966B313B}"/>
              </a:ext>
            </a:extLst>
          </p:cNvPr>
          <p:cNvSpPr>
            <a:spLocks noGrp="1"/>
          </p:cNvSpPr>
          <p:nvPr>
            <p:ph type="sldNum" sz="quarter" idx="12"/>
          </p:nvPr>
        </p:nvSpPr>
        <p:spPr/>
        <p:txBody>
          <a:bodyPr/>
          <a:lstStyle/>
          <a:p>
            <a:fld id="{5951F227-E1D8-443B-A186-C40DF9C0D22F}" type="slidenum">
              <a:rPr lang="en-US">
                <a:solidFill>
                  <a:srgbClr val="FFFFFF"/>
                </a:solidFill>
                <a:latin typeface="Century Gothic" panose="020B0502020202020204"/>
              </a:rPr>
              <a:pPr/>
              <a:t>6</a:t>
            </a:fld>
            <a:endParaRPr lang="en-US" dirty="0">
              <a:solidFill>
                <a:srgbClr val="FFFFFF"/>
              </a:solidFill>
              <a:latin typeface="Century Gothic" panose="020B0502020202020204"/>
            </a:endParaRPr>
          </a:p>
        </p:txBody>
      </p:sp>
    </p:spTree>
    <p:extLst>
      <p:ext uri="{BB962C8B-B14F-4D97-AF65-F5344CB8AC3E}">
        <p14:creationId xmlns:p14="http://schemas.microsoft.com/office/powerpoint/2010/main" val="303673475"/>
      </p:ext>
    </p:extLst>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1015663"/>
          </a:xfrm>
        </p:spPr>
        <p:txBody>
          <a:bodyPr>
            <a:spAutoFit/>
          </a:bodyPr>
          <a:lstStyle/>
          <a:p>
            <a:pPr defTabSz="914363">
              <a:defRPr/>
            </a:pPr>
            <a:r>
              <a:rPr lang="en-US" sz="2800" dirty="0">
                <a:solidFill>
                  <a:schemeClr val="tx1"/>
                </a:solidFill>
                <a:latin typeface="Century Gothic" panose="020B0502020202020204"/>
              </a:rPr>
              <a:t>Luke 17:15-19, </a:t>
            </a:r>
            <a:r>
              <a:rPr lang="en-US" sz="2800" i="1" dirty="0">
                <a:solidFill>
                  <a:schemeClr val="tx1"/>
                </a:solidFill>
                <a:latin typeface="Century Gothic" panose="020B0502020202020204"/>
              </a:rPr>
              <a:t>“Were not the ten</a:t>
            </a:r>
            <a:br>
              <a:rPr lang="en-US" sz="2800" i="1" dirty="0">
                <a:solidFill>
                  <a:schemeClr val="tx1"/>
                </a:solidFill>
                <a:latin typeface="Century Gothic" panose="020B0502020202020204"/>
              </a:rPr>
            </a:br>
            <a:r>
              <a:rPr lang="en-US" sz="2800" i="1" dirty="0">
                <a:solidFill>
                  <a:schemeClr val="tx1"/>
                </a:solidFill>
                <a:latin typeface="Century Gothic" panose="020B0502020202020204"/>
              </a:rPr>
              <a:t>cleansed? </a:t>
            </a:r>
            <a:r>
              <a:rPr lang="en-US" sz="3200" b="1" i="1" dirty="0">
                <a:solidFill>
                  <a:schemeClr val="tx1"/>
                </a:solidFill>
                <a:latin typeface="Century Gothic" panose="020B0502020202020204"/>
              </a:rPr>
              <a:t>but where are the nine</a:t>
            </a:r>
            <a:r>
              <a:rPr lang="en-US" sz="2800" i="1" dirty="0">
                <a:solidFill>
                  <a:schemeClr val="tx1"/>
                </a:solidFill>
                <a:latin typeface="Century Gothic" panose="020B0502020202020204"/>
              </a:rPr>
              <a:t>?”</a:t>
            </a:r>
            <a:endParaRPr dirty="0">
              <a:solidFill>
                <a:schemeClr val="tx1"/>
              </a:solidFill>
              <a:latin typeface="Segoe UI Semibold" pitchFamily="34" charset="0"/>
            </a:endParaRPr>
          </a:p>
        </p:txBody>
      </p:sp>
      <p:sp>
        <p:nvSpPr>
          <p:cNvPr id="3" name="Text Placeholder 2"/>
          <p:cNvSpPr>
            <a:spLocks noGrp="1"/>
          </p:cNvSpPr>
          <p:nvPr>
            <p:ph type="body" sz="quarter" idx="10"/>
          </p:nvPr>
        </p:nvSpPr>
        <p:spPr>
          <a:xfrm>
            <a:off x="84841" y="1676404"/>
            <a:ext cx="8974318" cy="4847481"/>
          </a:xfrm>
        </p:spPr>
        <p:txBody>
          <a:bodyPr wrap="square" rtlCol="0">
            <a:spAutoFit/>
          </a:bodyPr>
          <a:lstStyle/>
          <a:p>
            <a:pPr defTabSz="914363">
              <a:lnSpc>
                <a:spcPct val="100000"/>
              </a:lnSpc>
              <a:defRPr/>
            </a:pPr>
            <a:r>
              <a:rPr lang="en-US" sz="2800" dirty="0">
                <a:effectLst>
                  <a:outerShdw blurRad="38100" dist="38100" dir="2700000" algn="tl">
                    <a:srgbClr val="000000">
                      <a:alpha val="43137"/>
                    </a:srgbClr>
                  </a:outerShdw>
                </a:effectLst>
                <a:latin typeface="+mn-lt"/>
              </a:rPr>
              <a:t>Ingratitude is an infectious sin. Romans 1:21</a:t>
            </a:r>
            <a:br>
              <a:rPr lang="en-US" sz="2800" dirty="0">
                <a:effectLst>
                  <a:outerShdw blurRad="38100" dist="38100" dir="2700000" algn="tl">
                    <a:srgbClr val="000000">
                      <a:alpha val="43137"/>
                    </a:srgbClr>
                  </a:outerShdw>
                </a:effectLst>
                <a:latin typeface="+mn-lt"/>
              </a:rPr>
            </a:br>
            <a:endParaRPr lang="en-US" sz="2800" dirty="0">
              <a:effectLst>
                <a:outerShdw blurRad="38100" dist="38100" dir="2700000" algn="tl">
                  <a:srgbClr val="000000">
                    <a:alpha val="43137"/>
                  </a:srgbClr>
                </a:outerShdw>
              </a:effectLst>
              <a:latin typeface="+mn-lt"/>
            </a:endParaRPr>
          </a:p>
          <a:p>
            <a:pPr defTabSz="914363">
              <a:lnSpc>
                <a:spcPct val="100000"/>
              </a:lnSpc>
              <a:defRPr/>
            </a:pPr>
            <a:r>
              <a:rPr lang="en-US" sz="2800" dirty="0">
                <a:effectLst>
                  <a:outerShdw blurRad="38100" dist="38100" dir="2700000" algn="tl">
                    <a:srgbClr val="000000">
                      <a:alpha val="43137"/>
                    </a:srgbClr>
                  </a:outerShdw>
                </a:effectLst>
                <a:latin typeface="+mn-lt"/>
              </a:rPr>
              <a:t>King David brought the ark to Jerusalem with a great celebration of thanksgiving.</a:t>
            </a:r>
            <a:br>
              <a:rPr lang="en-US" sz="2800" dirty="0">
                <a:effectLst>
                  <a:outerShdw blurRad="38100" dist="38100" dir="2700000" algn="tl">
                    <a:srgbClr val="000000">
                      <a:alpha val="43137"/>
                    </a:srgbClr>
                  </a:outerShdw>
                </a:effectLst>
                <a:latin typeface="+mn-lt"/>
              </a:rPr>
            </a:br>
            <a:r>
              <a:rPr lang="en-US" sz="2800" dirty="0">
                <a:effectLst>
                  <a:outerShdw blurRad="38100" dist="38100" dir="2700000" algn="tl">
                    <a:srgbClr val="000000">
                      <a:alpha val="43137"/>
                    </a:srgbClr>
                  </a:outerShdw>
                </a:effectLst>
                <a:latin typeface="+mn-lt"/>
              </a:rPr>
              <a:t>1 Chronicles 15:26-28 (cf. 1 Chronicles 13-16)</a:t>
            </a:r>
          </a:p>
          <a:p>
            <a:pPr lvl="1" defTabSz="914363">
              <a:lnSpc>
                <a:spcPct val="100000"/>
              </a:lnSpc>
              <a:defRPr/>
            </a:pPr>
            <a:r>
              <a:rPr lang="en-US" sz="3600" dirty="0">
                <a:effectLst>
                  <a:outerShdw blurRad="38100" dist="38100" dir="2700000" algn="tl">
                    <a:srgbClr val="000000">
                      <a:alpha val="43137"/>
                    </a:srgbClr>
                  </a:outerShdw>
                </a:effectLst>
                <a:latin typeface="+mn-lt"/>
              </a:rPr>
              <a:t>Appointed Levites to give thanks. </a:t>
            </a:r>
            <a:br>
              <a:rPr lang="en-US" sz="3600" dirty="0">
                <a:effectLst>
                  <a:outerShdw blurRad="38100" dist="38100" dir="2700000" algn="tl">
                    <a:srgbClr val="000000">
                      <a:alpha val="43137"/>
                    </a:srgbClr>
                  </a:outerShdw>
                </a:effectLst>
                <a:latin typeface="+mn-lt"/>
              </a:rPr>
            </a:br>
            <a:r>
              <a:rPr lang="en-US" sz="3600" dirty="0">
                <a:effectLst>
                  <a:outerShdw blurRad="38100" dist="38100" dir="2700000" algn="tl">
                    <a:srgbClr val="000000">
                      <a:alpha val="43137"/>
                    </a:srgbClr>
                  </a:outerShdw>
                </a:effectLst>
                <a:latin typeface="+mn-lt"/>
              </a:rPr>
              <a:t>1 Chronicles 16:4-7</a:t>
            </a:r>
          </a:p>
          <a:p>
            <a:pPr lvl="1" defTabSz="914363">
              <a:lnSpc>
                <a:spcPct val="100000"/>
              </a:lnSpc>
              <a:defRPr/>
            </a:pPr>
            <a:r>
              <a:rPr lang="en-US" sz="3600" b="1" dirty="0">
                <a:effectLst>
                  <a:outerShdw blurRad="38100" dist="38100" dir="2700000" algn="tl">
                    <a:srgbClr val="000000">
                      <a:alpha val="43137"/>
                    </a:srgbClr>
                  </a:outerShdw>
                </a:effectLst>
                <a:latin typeface="+mn-lt"/>
              </a:rPr>
              <a:t>Psalms 96 </a:t>
            </a:r>
            <a:r>
              <a:rPr lang="en-US" sz="3600" dirty="0">
                <a:effectLst>
                  <a:outerShdw blurRad="38100" dist="38100" dir="2700000" algn="tl">
                    <a:srgbClr val="000000">
                      <a:alpha val="43137"/>
                    </a:srgbClr>
                  </a:outerShdw>
                </a:effectLst>
                <a:latin typeface="+mn-lt"/>
              </a:rPr>
              <a:t>– 1 Chronicles 16:32-33</a:t>
            </a:r>
            <a:br>
              <a:rPr lang="en-US" sz="3600" dirty="0">
                <a:effectLst>
                  <a:outerShdw blurRad="38100" dist="38100" dir="2700000" algn="tl">
                    <a:srgbClr val="000000">
                      <a:alpha val="43137"/>
                    </a:srgbClr>
                  </a:outerShdw>
                </a:effectLst>
                <a:latin typeface="+mn-lt"/>
              </a:rPr>
            </a:br>
            <a:r>
              <a:rPr lang="en-US" sz="3600" dirty="0">
                <a:effectLst>
                  <a:outerShdw blurRad="38100" dist="38100" dir="2700000" algn="tl">
                    <a:srgbClr val="000000">
                      <a:alpha val="43137"/>
                    </a:srgbClr>
                  </a:outerShdw>
                </a:effectLst>
                <a:latin typeface="+mn-lt"/>
              </a:rPr>
              <a:t>A call to give thanks to God</a:t>
            </a:r>
          </a:p>
        </p:txBody>
      </p:sp>
      <p:sp>
        <p:nvSpPr>
          <p:cNvPr id="9220" name="TextBox 4"/>
          <p:cNvSpPr txBox="1">
            <a:spLocks noChangeArrowheads="1"/>
          </p:cNvSpPr>
          <p:nvPr/>
        </p:nvSpPr>
        <p:spPr bwMode="auto">
          <a:xfrm>
            <a:off x="8534400" y="6553204"/>
            <a:ext cx="381000" cy="276225"/>
          </a:xfrm>
          <a:prstGeom prst="rect">
            <a:avLst/>
          </a:prstGeom>
          <a:noFill/>
          <a:ln w="9525">
            <a:noFill/>
            <a:miter lim="800000"/>
            <a:headEnd/>
            <a:tailEnd/>
          </a:ln>
        </p:spPr>
        <p:txBody>
          <a:bodyPr>
            <a:spAutoFit/>
          </a:bodyPr>
          <a:lstStyle/>
          <a:p>
            <a:pPr algn="ctr" fontAlgn="base">
              <a:spcBef>
                <a:spcPct val="0"/>
              </a:spcBef>
              <a:spcAft>
                <a:spcPct val="0"/>
              </a:spcAft>
            </a:pPr>
            <a:r>
              <a:rPr lang="en-US" sz="1200">
                <a:solidFill>
                  <a:srgbClr val="000000"/>
                </a:solidFill>
                <a:latin typeface="Segoe UI Semibold" pitchFamily="34" charset="0"/>
                <a:cs typeface="Arial" charset="0"/>
              </a:rPr>
              <a:t>2</a:t>
            </a:r>
          </a:p>
        </p:txBody>
      </p:sp>
      <p:sp>
        <p:nvSpPr>
          <p:cNvPr id="5" name="Slide Number Placeholder 3">
            <a:extLst>
              <a:ext uri="{FF2B5EF4-FFF2-40B4-BE49-F238E27FC236}">
                <a16:creationId xmlns:a16="http://schemas.microsoft.com/office/drawing/2014/main" id="{7CC9FC36-F5EA-410C-997E-30BB79FD75EA}"/>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solidFill>
                  <a:srgbClr val="FFFFFF"/>
                </a:solidFill>
                <a:latin typeface="Century Gothic" panose="020B0502020202020204"/>
              </a:rPr>
              <a:pPr algn="ctr"/>
              <a:t>7</a:t>
            </a:fld>
            <a:endParaRPr lang="en-US" sz="2800" dirty="0">
              <a:solidFill>
                <a:srgbClr val="FFFFFF"/>
              </a:solidFill>
              <a:latin typeface="Century Gothic" panose="020B0502020202020204"/>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8" presetID="37"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4" presetID="37"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2464"/>
            <a:ext cx="8382000" cy="1354217"/>
          </a:xfrm>
        </p:spPr>
        <p:txBody>
          <a:bodyPr>
            <a:spAutoFit/>
          </a:bodyPr>
          <a:lstStyle/>
          <a:p>
            <a:pPr defTabSz="914363">
              <a:defRPr/>
            </a:pPr>
            <a:r>
              <a:rPr dirty="0">
                <a:solidFill>
                  <a:schemeClr val="tx1"/>
                </a:solidFill>
                <a:latin typeface="Segoe UI Semibold" pitchFamily="34" charset="0"/>
              </a:rPr>
              <a:t>Thank God in Song </a:t>
            </a:r>
            <a:r>
              <a:rPr lang="en-US" dirty="0">
                <a:solidFill>
                  <a:schemeClr val="tx1"/>
                </a:solidFill>
                <a:latin typeface="Segoe UI Semibold" pitchFamily="34" charset="0"/>
              </a:rPr>
              <a:t>–</a:t>
            </a:r>
            <a:br>
              <a:rPr lang="en-US" dirty="0">
                <a:solidFill>
                  <a:schemeClr val="tx1"/>
                </a:solidFill>
                <a:latin typeface="Segoe UI Semibold" pitchFamily="34" charset="0"/>
              </a:rPr>
            </a:br>
            <a:r>
              <a:rPr sz="4000" dirty="0">
                <a:solidFill>
                  <a:schemeClr val="tx1"/>
                </a:solidFill>
                <a:latin typeface="Segoe UI Semibold" pitchFamily="34" charset="0"/>
              </a:rPr>
              <a:t>Ps</a:t>
            </a:r>
            <a:r>
              <a:rPr lang="en-US" sz="4000" dirty="0">
                <a:solidFill>
                  <a:schemeClr val="tx1"/>
                </a:solidFill>
                <a:latin typeface="Segoe UI Semibold" pitchFamily="34" charset="0"/>
              </a:rPr>
              <a:t>alms</a:t>
            </a:r>
            <a:r>
              <a:rPr sz="4000" dirty="0">
                <a:solidFill>
                  <a:schemeClr val="tx1"/>
                </a:solidFill>
                <a:latin typeface="Segoe UI Semibold" pitchFamily="34" charset="0"/>
              </a:rPr>
              <a:t> 96:1</a:t>
            </a:r>
          </a:p>
        </p:txBody>
      </p:sp>
      <p:sp>
        <p:nvSpPr>
          <p:cNvPr id="3" name="Text Placeholder 2"/>
          <p:cNvSpPr>
            <a:spLocks noGrp="1"/>
          </p:cNvSpPr>
          <p:nvPr>
            <p:ph type="body" sz="quarter" idx="10"/>
          </p:nvPr>
        </p:nvSpPr>
        <p:spPr>
          <a:xfrm>
            <a:off x="65988" y="1560140"/>
            <a:ext cx="9002598" cy="5016758"/>
          </a:xfrm>
        </p:spPr>
        <p:txBody>
          <a:bodyPr wrap="square" rtlCol="0">
            <a:spAutoFit/>
          </a:bodyPr>
          <a:lstStyle/>
          <a:p>
            <a:pPr defTabSz="914363">
              <a:lnSpc>
                <a:spcPct val="100000"/>
              </a:lnSpc>
              <a:spcBef>
                <a:spcPts val="0"/>
              </a:spcBef>
              <a:defRPr/>
            </a:pPr>
            <a:r>
              <a:rPr lang="en-US" sz="3600" dirty="0">
                <a:effectLst>
                  <a:outerShdw blurRad="38100" dist="38100" dir="2700000" algn="tl">
                    <a:srgbClr val="000000">
                      <a:alpha val="43137"/>
                    </a:srgbClr>
                  </a:outerShdw>
                </a:effectLst>
                <a:latin typeface="Segoe UI Semibold" pitchFamily="34" charset="0"/>
              </a:rPr>
              <a:t>Singing expresses thanksgiving in the heart. Ephesians 5:19-20; Colossians 3:16</a:t>
            </a:r>
          </a:p>
          <a:p>
            <a:pPr marL="627063" lvl="1" indent="-339725" defTabSz="914363">
              <a:lnSpc>
                <a:spcPct val="100000"/>
              </a:lnSpc>
              <a:spcBef>
                <a:spcPts val="0"/>
              </a:spcBef>
              <a:defRPr/>
            </a:pPr>
            <a:r>
              <a:rPr lang="en-US" sz="3200" dirty="0">
                <a:effectLst>
                  <a:outerShdw blurRad="38100" dist="38100" dir="2700000" algn="tl">
                    <a:srgbClr val="000000">
                      <a:alpha val="43137"/>
                    </a:srgbClr>
                  </a:outerShdw>
                </a:effectLst>
                <a:latin typeface="Segoe UI Semibold" pitchFamily="34" charset="0"/>
              </a:rPr>
              <a:t>New song. Psalms 96:1</a:t>
            </a:r>
            <a:br>
              <a:rPr lang="en-US" sz="3200" dirty="0">
                <a:effectLst>
                  <a:outerShdw blurRad="38100" dist="38100" dir="2700000" algn="tl">
                    <a:srgbClr val="000000">
                      <a:alpha val="43137"/>
                    </a:srgbClr>
                  </a:outerShdw>
                </a:effectLst>
                <a:latin typeface="Segoe UI Semibold" pitchFamily="34" charset="0"/>
              </a:rPr>
            </a:br>
            <a:r>
              <a:rPr lang="en-US" sz="3200" dirty="0">
                <a:effectLst>
                  <a:outerShdw blurRad="38100" dist="38100" dir="2700000" algn="tl">
                    <a:srgbClr val="000000">
                      <a:alpha val="43137"/>
                    </a:srgbClr>
                  </a:outerShdw>
                </a:effectLst>
                <a:latin typeface="Segoe UI Semibold" pitchFamily="34" charset="0"/>
              </a:rPr>
              <a:t>(New quality. Psalms 33:1-3)</a:t>
            </a:r>
          </a:p>
          <a:p>
            <a:pPr marL="971551" lvl="2" indent="-339725" defTabSz="914363">
              <a:lnSpc>
                <a:spcPct val="100000"/>
              </a:lnSpc>
              <a:spcBef>
                <a:spcPts val="0"/>
              </a:spcBef>
              <a:defRPr/>
            </a:pPr>
            <a:r>
              <a:rPr lang="en-US" sz="2800" dirty="0">
                <a:effectLst>
                  <a:outerShdw blurRad="38100" dist="38100" dir="2700000" algn="tl">
                    <a:srgbClr val="000000">
                      <a:alpha val="43137"/>
                    </a:srgbClr>
                  </a:outerShdw>
                </a:effectLst>
                <a:latin typeface="Segoe UI Semibold" pitchFamily="34" charset="0"/>
              </a:rPr>
              <a:t>“Not necessarily a song unheard before, but one fresh from the singer’s heart.”</a:t>
            </a:r>
          </a:p>
          <a:p>
            <a:pPr marL="627063" lvl="1" indent="-339725" defTabSz="914363">
              <a:lnSpc>
                <a:spcPct val="100000"/>
              </a:lnSpc>
              <a:spcBef>
                <a:spcPts val="0"/>
              </a:spcBef>
              <a:defRPr/>
            </a:pPr>
            <a:r>
              <a:rPr lang="en-US" sz="3200" dirty="0">
                <a:effectLst>
                  <a:outerShdw blurRad="38100" dist="38100" dir="2700000" algn="tl">
                    <a:srgbClr val="000000">
                      <a:alpha val="43137"/>
                    </a:srgbClr>
                  </a:outerShdw>
                </a:effectLst>
                <a:latin typeface="Segoe UI Semibold" pitchFamily="34" charset="0"/>
              </a:rPr>
              <a:t>Victory and deliverance from our God. Revelation 14:3 (15:3)</a:t>
            </a:r>
          </a:p>
          <a:p>
            <a:pPr marL="627063" lvl="1" indent="-339725" defTabSz="914363">
              <a:lnSpc>
                <a:spcPct val="100000"/>
              </a:lnSpc>
              <a:spcBef>
                <a:spcPts val="0"/>
              </a:spcBef>
              <a:defRPr/>
            </a:pPr>
            <a:r>
              <a:rPr lang="en-US" sz="3200" dirty="0">
                <a:effectLst>
                  <a:outerShdw blurRad="38100" dist="38100" dir="2700000" algn="tl">
                    <a:srgbClr val="000000">
                      <a:alpha val="43137"/>
                    </a:srgbClr>
                  </a:outerShdw>
                </a:effectLst>
                <a:latin typeface="Segoe UI Semibold" pitchFamily="34" charset="0"/>
              </a:rPr>
              <a:t>God expects our singing to come from a thankful heart.</a:t>
            </a:r>
          </a:p>
        </p:txBody>
      </p:sp>
      <p:sp>
        <p:nvSpPr>
          <p:cNvPr id="10244" name="TextBox 3"/>
          <p:cNvSpPr txBox="1">
            <a:spLocks noChangeArrowheads="1"/>
          </p:cNvSpPr>
          <p:nvPr/>
        </p:nvSpPr>
        <p:spPr bwMode="auto">
          <a:xfrm>
            <a:off x="8534400" y="6553204"/>
            <a:ext cx="381000" cy="276225"/>
          </a:xfrm>
          <a:prstGeom prst="rect">
            <a:avLst/>
          </a:prstGeom>
          <a:noFill/>
          <a:ln w="9525">
            <a:noFill/>
            <a:miter lim="800000"/>
            <a:headEnd/>
            <a:tailEnd/>
          </a:ln>
        </p:spPr>
        <p:txBody>
          <a:bodyPr>
            <a:spAutoFit/>
          </a:bodyPr>
          <a:lstStyle/>
          <a:p>
            <a:pPr algn="ctr" fontAlgn="base">
              <a:spcBef>
                <a:spcPct val="0"/>
              </a:spcBef>
              <a:spcAft>
                <a:spcPct val="0"/>
              </a:spcAft>
            </a:pPr>
            <a:r>
              <a:rPr lang="en-US" sz="1200">
                <a:solidFill>
                  <a:srgbClr val="000000"/>
                </a:solidFill>
                <a:latin typeface="Segoe UI Semibold" pitchFamily="34" charset="0"/>
                <a:cs typeface="Arial" charset="0"/>
              </a:rPr>
              <a:t>3</a:t>
            </a:r>
          </a:p>
        </p:txBody>
      </p:sp>
      <p:sp>
        <p:nvSpPr>
          <p:cNvPr id="5" name="Slide Number Placeholder 3">
            <a:extLst>
              <a:ext uri="{FF2B5EF4-FFF2-40B4-BE49-F238E27FC236}">
                <a16:creationId xmlns:a16="http://schemas.microsoft.com/office/drawing/2014/main" id="{42734226-5714-4E9C-AF2C-8B0C18C6D7DF}"/>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latin typeface="Century Gothic" panose="020B0502020202020204"/>
              </a:rPr>
              <a:pPr algn="ctr"/>
              <a:t>8</a:t>
            </a:fld>
            <a:endParaRPr lang="en-US" sz="2800" dirty="0">
              <a:latin typeface="Century Gothic" panose="020B0502020202020204"/>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97" y="333085"/>
            <a:ext cx="8382000" cy="1323439"/>
          </a:xfrm>
        </p:spPr>
        <p:txBody>
          <a:bodyPr>
            <a:spAutoFit/>
          </a:bodyPr>
          <a:lstStyle/>
          <a:p>
            <a:pPr defTabSz="914363">
              <a:defRPr/>
            </a:pPr>
            <a:r>
              <a:rPr sz="4000" dirty="0">
                <a:solidFill>
                  <a:schemeClr val="tx1"/>
                </a:solidFill>
                <a:latin typeface="Segoe UI Semibold" pitchFamily="34" charset="0"/>
              </a:rPr>
              <a:t>Thank God for His </a:t>
            </a:r>
            <a:r>
              <a:rPr sz="4000" u="sng" dirty="0">
                <a:solidFill>
                  <a:schemeClr val="tx1"/>
                </a:solidFill>
                <a:latin typeface="Segoe UI Semibold" pitchFamily="34" charset="0"/>
              </a:rPr>
              <a:t>Character and Blessings</a:t>
            </a:r>
            <a:r>
              <a:rPr sz="4000" dirty="0">
                <a:solidFill>
                  <a:schemeClr val="tx1"/>
                </a:solidFill>
                <a:latin typeface="Segoe UI Semibold" pitchFamily="34" charset="0"/>
              </a:rPr>
              <a:t> in Worship </a:t>
            </a:r>
            <a:r>
              <a:rPr lang="en-US" sz="4000" dirty="0">
                <a:solidFill>
                  <a:schemeClr val="tx1"/>
                </a:solidFill>
                <a:latin typeface="Segoe UI Semibold" pitchFamily="34" charset="0"/>
              </a:rPr>
              <a:t>–</a:t>
            </a:r>
            <a:r>
              <a:rPr sz="4000" dirty="0">
                <a:solidFill>
                  <a:schemeClr val="tx1"/>
                </a:solidFill>
                <a:latin typeface="Segoe UI Semibold" pitchFamily="34" charset="0"/>
              </a:rPr>
              <a:t> </a:t>
            </a:r>
            <a:r>
              <a:rPr sz="3600" dirty="0">
                <a:solidFill>
                  <a:schemeClr val="tx1"/>
                </a:solidFill>
                <a:latin typeface="Segoe UI Semibold" pitchFamily="34" charset="0"/>
              </a:rPr>
              <a:t>Ps</a:t>
            </a:r>
            <a:r>
              <a:rPr lang="en-US" sz="3600" dirty="0">
                <a:solidFill>
                  <a:schemeClr val="tx1"/>
                </a:solidFill>
                <a:latin typeface="Segoe UI Semibold" pitchFamily="34" charset="0"/>
              </a:rPr>
              <a:t>alms</a:t>
            </a:r>
            <a:r>
              <a:rPr sz="3600" dirty="0">
                <a:solidFill>
                  <a:schemeClr val="tx1"/>
                </a:solidFill>
                <a:latin typeface="Segoe UI Semibold" pitchFamily="34" charset="0"/>
              </a:rPr>
              <a:t> 96:2-9</a:t>
            </a:r>
          </a:p>
        </p:txBody>
      </p:sp>
      <p:sp>
        <p:nvSpPr>
          <p:cNvPr id="3" name="Text Placeholder 2"/>
          <p:cNvSpPr>
            <a:spLocks noGrp="1"/>
          </p:cNvSpPr>
          <p:nvPr>
            <p:ph type="body" sz="quarter" idx="10"/>
          </p:nvPr>
        </p:nvSpPr>
        <p:spPr>
          <a:xfrm>
            <a:off x="98197" y="1828020"/>
            <a:ext cx="8932681" cy="4862870"/>
          </a:xfrm>
        </p:spPr>
        <p:txBody>
          <a:bodyPr wrap="square" rtlCol="0">
            <a:spAutoFit/>
          </a:bodyPr>
          <a:lstStyle/>
          <a:p>
            <a:pPr defTabSz="914363">
              <a:lnSpc>
                <a:spcPct val="100000"/>
              </a:lnSpc>
              <a:spcBef>
                <a:spcPts val="0"/>
              </a:spcBef>
              <a:defRPr/>
            </a:pPr>
            <a:r>
              <a:rPr lang="en-US" sz="3900" b="1" dirty="0">
                <a:latin typeface="Segoe UI Semibold" pitchFamily="34" charset="0"/>
              </a:rPr>
              <a:t>Thankful for the </a:t>
            </a:r>
            <a:r>
              <a:rPr lang="en-US" sz="3900" b="1" u="sng" dirty="0">
                <a:latin typeface="Segoe UI Semibold" pitchFamily="34" charset="0"/>
              </a:rPr>
              <a:t>Power</a:t>
            </a:r>
            <a:r>
              <a:rPr lang="en-US" sz="3900" b="1" dirty="0">
                <a:latin typeface="Segoe UI Semibold" pitchFamily="34" charset="0"/>
              </a:rPr>
              <a:t> of God.</a:t>
            </a:r>
            <a:br>
              <a:rPr lang="en-US" sz="3900" b="1" dirty="0">
                <a:latin typeface="Segoe UI Semibold" pitchFamily="34" charset="0"/>
              </a:rPr>
            </a:br>
            <a:r>
              <a:rPr lang="en-US" sz="3900" b="1" dirty="0">
                <a:latin typeface="Segoe UI Semibold" pitchFamily="34" charset="0"/>
              </a:rPr>
              <a:t>96:2-5</a:t>
            </a:r>
          </a:p>
          <a:p>
            <a:pPr marL="519113" lvl="1" indent="-287338" defTabSz="914363">
              <a:lnSpc>
                <a:spcPct val="100000"/>
              </a:lnSpc>
              <a:spcBef>
                <a:spcPts val="0"/>
              </a:spcBef>
              <a:defRPr/>
            </a:pPr>
            <a:r>
              <a:rPr lang="en-US" sz="3200" u="sng" dirty="0">
                <a:effectLst>
                  <a:outerShdw blurRad="38100" dist="38100" dir="2700000" algn="tl">
                    <a:srgbClr val="000000">
                      <a:alpha val="43137"/>
                    </a:srgbClr>
                  </a:outerShdw>
                </a:effectLst>
                <a:latin typeface="Segoe UI Semibold" pitchFamily="34" charset="0"/>
              </a:rPr>
              <a:t>Salvation</a:t>
            </a:r>
            <a:r>
              <a:rPr lang="en-US" sz="3200" dirty="0">
                <a:effectLst>
                  <a:outerShdw blurRad="38100" dist="38100" dir="2700000" algn="tl">
                    <a:srgbClr val="000000">
                      <a:alpha val="43137"/>
                    </a:srgbClr>
                  </a:outerShdw>
                </a:effectLst>
                <a:latin typeface="Segoe UI Semibold" pitchFamily="34" charset="0"/>
              </a:rPr>
              <a:t>. 96:2; Psalms 71:15</a:t>
            </a:r>
          </a:p>
          <a:p>
            <a:pPr marL="804863" lvl="2" indent="-231775" defTabSz="914363">
              <a:lnSpc>
                <a:spcPct val="100000"/>
              </a:lnSpc>
              <a:spcBef>
                <a:spcPts val="0"/>
              </a:spcBef>
              <a:defRPr/>
            </a:pPr>
            <a:r>
              <a:rPr lang="en-US" sz="2800" dirty="0">
                <a:effectLst>
                  <a:outerShdw blurRad="38100" dist="38100" dir="2700000" algn="tl">
                    <a:srgbClr val="000000">
                      <a:alpha val="43137"/>
                    </a:srgbClr>
                  </a:outerShdw>
                </a:effectLst>
                <a:latin typeface="Segoe UI Semibold" pitchFamily="34" charset="0"/>
              </a:rPr>
              <a:t>Israel. Exodus 15:1-2</a:t>
            </a:r>
          </a:p>
          <a:p>
            <a:pPr marL="804863" lvl="2" indent="-231775" defTabSz="914363">
              <a:lnSpc>
                <a:spcPct val="100000"/>
              </a:lnSpc>
              <a:spcBef>
                <a:spcPts val="0"/>
              </a:spcBef>
              <a:defRPr/>
            </a:pPr>
            <a:r>
              <a:rPr lang="en-US" sz="2800" dirty="0">
                <a:effectLst>
                  <a:outerShdw blurRad="38100" dist="38100" dir="2700000" algn="tl">
                    <a:srgbClr val="000000">
                      <a:alpha val="43137"/>
                    </a:srgbClr>
                  </a:outerShdw>
                </a:effectLst>
                <a:latin typeface="Segoe UI Semibold" pitchFamily="34" charset="0"/>
              </a:rPr>
              <a:t>Spiritual victories. Psalms 3:8; 25:5</a:t>
            </a:r>
          </a:p>
          <a:p>
            <a:pPr marL="804863" lvl="2" indent="-231775" defTabSz="914363">
              <a:lnSpc>
                <a:spcPct val="100000"/>
              </a:lnSpc>
              <a:spcBef>
                <a:spcPts val="0"/>
              </a:spcBef>
              <a:defRPr/>
            </a:pPr>
            <a:r>
              <a:rPr lang="en-US" sz="2800" dirty="0">
                <a:effectLst>
                  <a:outerShdw blurRad="38100" dist="38100" dir="2700000" algn="tl">
                    <a:srgbClr val="000000">
                      <a:alpha val="43137"/>
                    </a:srgbClr>
                  </a:outerShdw>
                </a:effectLst>
                <a:latin typeface="Segoe UI Semibold" pitchFamily="34" charset="0"/>
              </a:rPr>
              <a:t>Deserves unending thanks. Acts 4:12;</a:t>
            </a:r>
            <a:br>
              <a:rPr lang="en-US" sz="2800" dirty="0">
                <a:effectLst>
                  <a:outerShdw blurRad="38100" dist="38100" dir="2700000" algn="tl">
                    <a:srgbClr val="000000">
                      <a:alpha val="43137"/>
                    </a:srgbClr>
                  </a:outerShdw>
                </a:effectLst>
                <a:latin typeface="Segoe UI Semibold" pitchFamily="34" charset="0"/>
              </a:rPr>
            </a:br>
            <a:r>
              <a:rPr lang="en-US" sz="2800" dirty="0">
                <a:effectLst>
                  <a:outerShdw blurRad="38100" dist="38100" dir="2700000" algn="tl">
                    <a:srgbClr val="000000">
                      <a:alpha val="43137"/>
                    </a:srgbClr>
                  </a:outerShdw>
                </a:effectLst>
                <a:latin typeface="Segoe UI Semibold" pitchFamily="34" charset="0"/>
              </a:rPr>
              <a:t>Romans 6:23</a:t>
            </a:r>
          </a:p>
          <a:p>
            <a:pPr marL="460375" lvl="1" indent="-231775" defTabSz="914363">
              <a:lnSpc>
                <a:spcPct val="100000"/>
              </a:lnSpc>
              <a:spcBef>
                <a:spcPts val="0"/>
              </a:spcBef>
              <a:defRPr/>
            </a:pPr>
            <a:r>
              <a:rPr lang="en-US" sz="3200" u="sng" dirty="0">
                <a:effectLst>
                  <a:outerShdw blurRad="38100" dist="38100" dir="2700000" algn="tl">
                    <a:srgbClr val="000000">
                      <a:alpha val="43137"/>
                    </a:srgbClr>
                  </a:outerShdw>
                </a:effectLst>
                <a:latin typeface="Segoe UI Semibold" pitchFamily="34" charset="0"/>
              </a:rPr>
              <a:t>Glory</a:t>
            </a:r>
            <a:r>
              <a:rPr lang="en-US" sz="3200" dirty="0">
                <a:effectLst>
                  <a:outerShdw blurRad="38100" dist="38100" dir="2700000" algn="tl">
                    <a:srgbClr val="000000">
                      <a:alpha val="43137"/>
                    </a:srgbClr>
                  </a:outerShdw>
                </a:effectLst>
                <a:latin typeface="Segoe UI Semibold" pitchFamily="34" charset="0"/>
              </a:rPr>
              <a:t>. 96:3 </a:t>
            </a:r>
            <a:r>
              <a:rPr lang="en-US" sz="2200" dirty="0">
                <a:effectLst>
                  <a:outerShdw blurRad="38100" dist="38100" dir="2700000" algn="tl">
                    <a:srgbClr val="000000">
                      <a:alpha val="43137"/>
                    </a:srgbClr>
                  </a:outerShdw>
                </a:effectLst>
                <a:latin typeface="Segoe UI Semibold" pitchFamily="34" charset="0"/>
              </a:rPr>
              <a:t>(honor, splendor, 29:2; 72:19; 115:1)</a:t>
            </a:r>
          </a:p>
          <a:p>
            <a:pPr marL="804863" lvl="2" indent="-231775" defTabSz="914363">
              <a:lnSpc>
                <a:spcPct val="100000"/>
              </a:lnSpc>
              <a:spcBef>
                <a:spcPts val="0"/>
              </a:spcBef>
              <a:defRPr/>
            </a:pPr>
            <a:r>
              <a:rPr lang="en-US" sz="2800" dirty="0">
                <a:effectLst>
                  <a:outerShdw blurRad="38100" dist="38100" dir="2700000" algn="tl">
                    <a:srgbClr val="000000">
                      <a:alpha val="43137"/>
                    </a:srgbClr>
                  </a:outerShdw>
                </a:effectLst>
                <a:latin typeface="Segoe UI Semibold" pitchFamily="34" charset="0"/>
              </a:rPr>
              <a:t>Who He is and what He does.</a:t>
            </a:r>
          </a:p>
          <a:p>
            <a:pPr marL="804863" lvl="2" indent="-231775" defTabSz="914363">
              <a:lnSpc>
                <a:spcPct val="100000"/>
              </a:lnSpc>
              <a:spcBef>
                <a:spcPts val="0"/>
              </a:spcBef>
              <a:defRPr/>
            </a:pPr>
            <a:r>
              <a:rPr lang="en-US" sz="2800" dirty="0">
                <a:effectLst>
                  <a:outerShdw blurRad="38100" dist="38100" dir="2700000" algn="tl">
                    <a:srgbClr val="000000">
                      <a:alpha val="43137"/>
                    </a:srgbClr>
                  </a:outerShdw>
                </a:effectLst>
                <a:latin typeface="Segoe UI Semibold" pitchFamily="34" charset="0"/>
              </a:rPr>
              <a:t>Son claims the same honor. John 5:23</a:t>
            </a:r>
          </a:p>
        </p:txBody>
      </p:sp>
      <p:sp>
        <p:nvSpPr>
          <p:cNvPr id="11268" name="TextBox 3"/>
          <p:cNvSpPr txBox="1">
            <a:spLocks noChangeArrowheads="1"/>
          </p:cNvSpPr>
          <p:nvPr/>
        </p:nvSpPr>
        <p:spPr bwMode="auto">
          <a:xfrm>
            <a:off x="8534400" y="6553204"/>
            <a:ext cx="381000" cy="276225"/>
          </a:xfrm>
          <a:prstGeom prst="rect">
            <a:avLst/>
          </a:prstGeom>
          <a:noFill/>
          <a:ln w="9525">
            <a:noFill/>
            <a:miter lim="800000"/>
            <a:headEnd/>
            <a:tailEnd/>
          </a:ln>
        </p:spPr>
        <p:txBody>
          <a:bodyPr>
            <a:spAutoFit/>
          </a:bodyPr>
          <a:lstStyle/>
          <a:p>
            <a:pPr algn="ctr" fontAlgn="base">
              <a:spcBef>
                <a:spcPct val="0"/>
              </a:spcBef>
              <a:spcAft>
                <a:spcPct val="0"/>
              </a:spcAft>
            </a:pPr>
            <a:r>
              <a:rPr lang="en-US" sz="1200">
                <a:solidFill>
                  <a:srgbClr val="000000"/>
                </a:solidFill>
                <a:latin typeface="Segoe UI Semibold" pitchFamily="34" charset="0"/>
                <a:cs typeface="Arial" charset="0"/>
              </a:rPr>
              <a:t>4</a:t>
            </a:r>
          </a:p>
        </p:txBody>
      </p:sp>
      <p:sp>
        <p:nvSpPr>
          <p:cNvPr id="5" name="Slide Number Placeholder 3">
            <a:extLst>
              <a:ext uri="{FF2B5EF4-FFF2-40B4-BE49-F238E27FC236}">
                <a16:creationId xmlns:a16="http://schemas.microsoft.com/office/drawing/2014/main" id="{EC8E17C6-C71B-42CB-8AFB-FD1A385AF6A8}"/>
              </a:ext>
            </a:extLst>
          </p:cNvPr>
          <p:cNvSpPr txBox="1">
            <a:spLocks/>
          </p:cNvSpPr>
          <p:nvPr/>
        </p:nvSpPr>
        <p:spPr>
          <a:xfrm>
            <a:off x="7766431" y="295736"/>
            <a:ext cx="628813" cy="767687"/>
          </a:xfrm>
          <a:prstGeom prst="rect">
            <a:avLst/>
          </a:prstGeom>
        </p:spPr>
        <p:txBody>
          <a:bodyPr anchor="b"/>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951F227-E1D8-443B-A186-C40DF9C0D22F}" type="slidenum">
              <a:rPr lang="en-US" sz="2800" smtClean="0">
                <a:latin typeface="Century Gothic" panose="020B0502020202020204"/>
              </a:rPr>
              <a:pPr algn="ctr"/>
              <a:t>9</a:t>
            </a:fld>
            <a:endParaRPr lang="en-US" sz="2800" dirty="0">
              <a:latin typeface="Century Gothic" panose="020B0502020202020204"/>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12" presetClass="entr" presetSubtype="1"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lide(fromTop)">
                                      <p:cBhvr>
                                        <p:cTn id="19" dur="1000"/>
                                        <p:tgtEl>
                                          <p:spTgt spid="3">
                                            <p:txEl>
                                              <p:pRg st="2" end="2"/>
                                            </p:txEl>
                                          </p:spTgt>
                                        </p:tgtEl>
                                      </p:cBhvr>
                                    </p:animEffect>
                                  </p:childTnLst>
                                </p:cTn>
                              </p:par>
                              <p:par>
                                <p:cTn id="20" presetID="12" presetClass="entr" presetSubtype="1"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Top)">
                                      <p:cBhvr>
                                        <p:cTn id="22" dur="1000"/>
                                        <p:tgtEl>
                                          <p:spTgt spid="3">
                                            <p:txEl>
                                              <p:pRg st="3" end="3"/>
                                            </p:txEl>
                                          </p:spTgt>
                                        </p:tgtEl>
                                      </p:cBhvr>
                                    </p:animEffect>
                                  </p:childTnLst>
                                </p:cTn>
                              </p:par>
                              <p:par>
                                <p:cTn id="23" presetID="12" presetClass="entr" presetSubtype="1"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slide(fromTop)">
                                      <p:cBhvr>
                                        <p:cTn id="25" dur="1000"/>
                                        <p:tgtEl>
                                          <p:spTgt spid="3">
                                            <p:txEl>
                                              <p:pRg st="4" end="4"/>
                                            </p:txEl>
                                          </p:spTgt>
                                        </p:tgtEl>
                                      </p:cBhvr>
                                    </p:animEffect>
                                  </p:childTnLst>
                                </p:cTn>
                              </p:par>
                              <p:par>
                                <p:cTn id="26" presetID="37"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32" presetID="12" presetClass="entr" presetSubtype="1"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slide(fromTop)">
                                      <p:cBhvr>
                                        <p:cTn id="34" dur="1000"/>
                                        <p:tgtEl>
                                          <p:spTgt spid="3">
                                            <p:txEl>
                                              <p:pRg st="6" end="6"/>
                                            </p:txEl>
                                          </p:spTgt>
                                        </p:tgtEl>
                                      </p:cBhvr>
                                    </p:animEffect>
                                  </p:childTnLst>
                                </p:cTn>
                              </p:par>
                              <p:par>
                                <p:cTn id="35" presetID="12" presetClass="entr" presetSubtype="1"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slide(fromTop)">
                                      <p:cBhvr>
                                        <p:cTn id="3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463</TotalTime>
  <Words>1446</Words>
  <Application>Microsoft Office PowerPoint</Application>
  <PresentationFormat>On-screen Show (4:3)</PresentationFormat>
  <Paragraphs>138</Paragraphs>
  <Slides>16</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Segoe UI Semibold</vt:lpstr>
      <vt:lpstr>Wingdings 3</vt:lpstr>
      <vt:lpstr>Ion</vt:lpstr>
      <vt:lpstr>LESSON 17: The Life Of Christ – Ten Lepers Healed and Concerning the Kingdom</vt:lpstr>
      <vt:lpstr>Passing through Samaria and Galilee (Luke17:15-19)</vt:lpstr>
      <vt:lpstr>Passing through Samaria and Galilee (Luke17:15-19)</vt:lpstr>
      <vt:lpstr>Passing through Samaria and Galilee (Luke17:15-19)</vt:lpstr>
      <vt:lpstr>Luke 17:15-19, “Were not the ten cleansed? but where are the nine?”</vt:lpstr>
      <vt:lpstr>Luke 17:15-19, “Were not the ten cleansed? but where are the nine?”</vt:lpstr>
      <vt:lpstr>Luke 17:15-19, “Were not the ten cleansed? but where are the nine?”</vt:lpstr>
      <vt:lpstr>Thank God in Song – Psalms 96:1</vt:lpstr>
      <vt:lpstr>Thank God for His Character and Blessings in Worship – Psalms 96:2-9</vt:lpstr>
      <vt:lpstr>Thank God for His Character and Blessings in Worship – Psalms 96:2-9</vt:lpstr>
      <vt:lpstr>Thank God for His Character and Blessings in Worship – Psalms 96:2-9</vt:lpstr>
      <vt:lpstr>Thank God for His Judgments  – Psalms 96:10-13</vt:lpstr>
      <vt:lpstr>Thank God for His Judgments  – Psalms 96:10-13</vt:lpstr>
      <vt:lpstr>Passing through Samaria and Galilee (Luke17:15-19)</vt:lpstr>
      <vt:lpstr>LESSON 17: The Life Of Christ – Ten Lepers Healed and Concerning the Kingdom</vt:lpstr>
      <vt:lpstr>Concerning the Kingdom Luke 17:20-37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17: The Life Of Christ – Ten Lepers Healed &amp; Concerning the Kingdom</dc:title>
  <dc:creator>mgalloway2715@gmail.com</dc:creator>
  <cp:lastModifiedBy>Richard Lidh</cp:lastModifiedBy>
  <cp:revision>18</cp:revision>
  <cp:lastPrinted>2022-02-05T19:39:47Z</cp:lastPrinted>
  <dcterms:created xsi:type="dcterms:W3CDTF">2022-01-26T16:57:05Z</dcterms:created>
  <dcterms:modified xsi:type="dcterms:W3CDTF">2022-02-05T19:40:24Z</dcterms:modified>
</cp:coreProperties>
</file>